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7"/>
  </p:notesMasterIdLst>
  <p:sldIdLst>
    <p:sldId id="291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10058400" cy="7772400"/>
  <p:notesSz cx="10058400" cy="7772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1578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97538" y="0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EFE562-4672-4225-A26C-556D2D4CA0D8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32163" y="971550"/>
            <a:ext cx="3394075" cy="2622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06475" y="3740150"/>
            <a:ext cx="8045450" cy="3060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383463"/>
            <a:ext cx="4359275" cy="388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97538" y="7383463"/>
            <a:ext cx="4359275" cy="388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5303D4-06A7-4D6A-908F-5413D72770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779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gb6c1c3b07f_0_6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9675" y="685800"/>
            <a:ext cx="44386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1" name="Google Shape;531;gb6c1c3b07f_0_6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03130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03130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03130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5/30/2024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03130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5/30/2024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5/30/2024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7190" y="1609655"/>
            <a:ext cx="4274820" cy="81560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4380" y="2936240"/>
            <a:ext cx="3520440" cy="27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0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54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05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57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08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60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11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2920" y="7228332"/>
            <a:ext cx="2313432" cy="276999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19856" y="7228332"/>
            <a:ext cx="3218688" cy="276999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2048" y="7228332"/>
            <a:ext cx="2313432" cy="276999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838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403080" y="6192011"/>
            <a:ext cx="385572" cy="385571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9430512" y="6222491"/>
            <a:ext cx="329565" cy="329565"/>
          </a:xfrm>
          <a:custGeom>
            <a:avLst/>
            <a:gdLst/>
            <a:ahLst/>
            <a:cxnLst/>
            <a:rect l="l" t="t" r="r" b="b"/>
            <a:pathLst>
              <a:path w="329565" h="329565">
                <a:moveTo>
                  <a:pt x="0" y="164592"/>
                </a:moveTo>
                <a:lnTo>
                  <a:pt x="5947" y="120650"/>
                </a:lnTo>
                <a:lnTo>
                  <a:pt x="22690" y="81280"/>
                </a:lnTo>
                <a:lnTo>
                  <a:pt x="48577" y="48006"/>
                </a:lnTo>
                <a:lnTo>
                  <a:pt x="81957" y="22352"/>
                </a:lnTo>
                <a:lnTo>
                  <a:pt x="121179" y="5842"/>
                </a:lnTo>
                <a:lnTo>
                  <a:pt x="164592" y="0"/>
                </a:lnTo>
                <a:lnTo>
                  <a:pt x="208534" y="5842"/>
                </a:lnTo>
                <a:lnTo>
                  <a:pt x="247904" y="22352"/>
                </a:lnTo>
                <a:lnTo>
                  <a:pt x="281178" y="48006"/>
                </a:lnTo>
                <a:lnTo>
                  <a:pt x="306832" y="81280"/>
                </a:lnTo>
                <a:lnTo>
                  <a:pt x="323342" y="120650"/>
                </a:lnTo>
                <a:lnTo>
                  <a:pt x="329184" y="164592"/>
                </a:lnTo>
                <a:lnTo>
                  <a:pt x="323342" y="208004"/>
                </a:lnTo>
                <a:lnTo>
                  <a:pt x="306832" y="247226"/>
                </a:lnTo>
                <a:lnTo>
                  <a:pt x="281178" y="280606"/>
                </a:lnTo>
                <a:lnTo>
                  <a:pt x="247904" y="306493"/>
                </a:lnTo>
                <a:lnTo>
                  <a:pt x="208534" y="323236"/>
                </a:lnTo>
                <a:lnTo>
                  <a:pt x="164592" y="329184"/>
                </a:lnTo>
                <a:lnTo>
                  <a:pt x="121179" y="323236"/>
                </a:lnTo>
                <a:lnTo>
                  <a:pt x="81957" y="306493"/>
                </a:lnTo>
                <a:lnTo>
                  <a:pt x="48577" y="280606"/>
                </a:lnTo>
                <a:lnTo>
                  <a:pt x="22690" y="247226"/>
                </a:lnTo>
                <a:lnTo>
                  <a:pt x="5947" y="208004"/>
                </a:lnTo>
                <a:lnTo>
                  <a:pt x="0" y="164592"/>
                </a:lnTo>
              </a:path>
            </a:pathLst>
          </a:custGeom>
          <a:ln w="1066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2717" y="1450386"/>
            <a:ext cx="6181725" cy="899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03130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26769" y="2705862"/>
            <a:ext cx="7546975" cy="3218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5.png"/><Relationship Id="rId13" Type="http://schemas.openxmlformats.org/officeDocument/2006/relationships/image" Target="../media/image790.png"/><Relationship Id="rId18" Type="http://schemas.openxmlformats.org/officeDocument/2006/relationships/image" Target="../media/image795.png"/><Relationship Id="rId26" Type="http://schemas.openxmlformats.org/officeDocument/2006/relationships/image" Target="../media/image803.png"/><Relationship Id="rId3" Type="http://schemas.openxmlformats.org/officeDocument/2006/relationships/image" Target="../media/image780.png"/><Relationship Id="rId21" Type="http://schemas.openxmlformats.org/officeDocument/2006/relationships/image" Target="../media/image798.png"/><Relationship Id="rId7" Type="http://schemas.openxmlformats.org/officeDocument/2006/relationships/image" Target="../media/image784.png"/><Relationship Id="rId12" Type="http://schemas.openxmlformats.org/officeDocument/2006/relationships/image" Target="../media/image789.png"/><Relationship Id="rId17" Type="http://schemas.openxmlformats.org/officeDocument/2006/relationships/image" Target="../media/image794.png"/><Relationship Id="rId25" Type="http://schemas.openxmlformats.org/officeDocument/2006/relationships/image" Target="../media/image802.png"/><Relationship Id="rId2" Type="http://schemas.openxmlformats.org/officeDocument/2006/relationships/image" Target="../media/image779.png"/><Relationship Id="rId16" Type="http://schemas.openxmlformats.org/officeDocument/2006/relationships/image" Target="../media/image793.png"/><Relationship Id="rId20" Type="http://schemas.openxmlformats.org/officeDocument/2006/relationships/image" Target="../media/image79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83.png"/><Relationship Id="rId11" Type="http://schemas.openxmlformats.org/officeDocument/2006/relationships/image" Target="../media/image788.png"/><Relationship Id="rId24" Type="http://schemas.openxmlformats.org/officeDocument/2006/relationships/image" Target="../media/image801.png"/><Relationship Id="rId5" Type="http://schemas.openxmlformats.org/officeDocument/2006/relationships/image" Target="../media/image782.png"/><Relationship Id="rId15" Type="http://schemas.openxmlformats.org/officeDocument/2006/relationships/image" Target="../media/image792.png"/><Relationship Id="rId23" Type="http://schemas.openxmlformats.org/officeDocument/2006/relationships/image" Target="../media/image800.png"/><Relationship Id="rId28" Type="http://schemas.openxmlformats.org/officeDocument/2006/relationships/image" Target="../media/image805.png"/><Relationship Id="rId10" Type="http://schemas.openxmlformats.org/officeDocument/2006/relationships/image" Target="../media/image787.png"/><Relationship Id="rId19" Type="http://schemas.openxmlformats.org/officeDocument/2006/relationships/image" Target="../media/image796.png"/><Relationship Id="rId4" Type="http://schemas.openxmlformats.org/officeDocument/2006/relationships/image" Target="../media/image781.png"/><Relationship Id="rId9" Type="http://schemas.openxmlformats.org/officeDocument/2006/relationships/image" Target="../media/image786.png"/><Relationship Id="rId14" Type="http://schemas.openxmlformats.org/officeDocument/2006/relationships/image" Target="../media/image791.png"/><Relationship Id="rId22" Type="http://schemas.openxmlformats.org/officeDocument/2006/relationships/image" Target="../media/image799.png"/><Relationship Id="rId27" Type="http://schemas.openxmlformats.org/officeDocument/2006/relationships/image" Target="../media/image80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2.png"/><Relationship Id="rId13" Type="http://schemas.openxmlformats.org/officeDocument/2006/relationships/image" Target="../media/image817.png"/><Relationship Id="rId18" Type="http://schemas.openxmlformats.org/officeDocument/2006/relationships/image" Target="../media/image822.png"/><Relationship Id="rId3" Type="http://schemas.openxmlformats.org/officeDocument/2006/relationships/image" Target="../media/image807.png"/><Relationship Id="rId21" Type="http://schemas.openxmlformats.org/officeDocument/2006/relationships/image" Target="../media/image825.png"/><Relationship Id="rId7" Type="http://schemas.openxmlformats.org/officeDocument/2006/relationships/image" Target="../media/image811.png"/><Relationship Id="rId12" Type="http://schemas.openxmlformats.org/officeDocument/2006/relationships/image" Target="../media/image816.png"/><Relationship Id="rId17" Type="http://schemas.openxmlformats.org/officeDocument/2006/relationships/image" Target="../media/image821.png"/><Relationship Id="rId25" Type="http://schemas.openxmlformats.org/officeDocument/2006/relationships/image" Target="../media/image829.png"/><Relationship Id="rId2" Type="http://schemas.openxmlformats.org/officeDocument/2006/relationships/image" Target="../media/image806.png"/><Relationship Id="rId16" Type="http://schemas.openxmlformats.org/officeDocument/2006/relationships/image" Target="../media/image820.png"/><Relationship Id="rId20" Type="http://schemas.openxmlformats.org/officeDocument/2006/relationships/image" Target="../media/image82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10.png"/><Relationship Id="rId11" Type="http://schemas.openxmlformats.org/officeDocument/2006/relationships/image" Target="../media/image815.png"/><Relationship Id="rId24" Type="http://schemas.openxmlformats.org/officeDocument/2006/relationships/image" Target="../media/image828.png"/><Relationship Id="rId5" Type="http://schemas.openxmlformats.org/officeDocument/2006/relationships/image" Target="../media/image809.png"/><Relationship Id="rId15" Type="http://schemas.openxmlformats.org/officeDocument/2006/relationships/image" Target="../media/image819.png"/><Relationship Id="rId23" Type="http://schemas.openxmlformats.org/officeDocument/2006/relationships/image" Target="../media/image827.png"/><Relationship Id="rId10" Type="http://schemas.openxmlformats.org/officeDocument/2006/relationships/image" Target="../media/image814.png"/><Relationship Id="rId19" Type="http://schemas.openxmlformats.org/officeDocument/2006/relationships/image" Target="../media/image823.png"/><Relationship Id="rId4" Type="http://schemas.openxmlformats.org/officeDocument/2006/relationships/image" Target="../media/image808.png"/><Relationship Id="rId9" Type="http://schemas.openxmlformats.org/officeDocument/2006/relationships/image" Target="../media/image813.png"/><Relationship Id="rId14" Type="http://schemas.openxmlformats.org/officeDocument/2006/relationships/image" Target="../media/image818.png"/><Relationship Id="rId22" Type="http://schemas.openxmlformats.org/officeDocument/2006/relationships/image" Target="../media/image826.png"/></Relationships>
</file>

<file path=ppt/slides/_rels/slide12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945.png"/><Relationship Id="rId21" Type="http://schemas.openxmlformats.org/officeDocument/2006/relationships/image" Target="../media/image849.png"/><Relationship Id="rId42" Type="http://schemas.openxmlformats.org/officeDocument/2006/relationships/image" Target="../media/image870.png"/><Relationship Id="rId63" Type="http://schemas.openxmlformats.org/officeDocument/2006/relationships/image" Target="../media/image891.png"/><Relationship Id="rId84" Type="http://schemas.openxmlformats.org/officeDocument/2006/relationships/image" Target="../media/image912.png"/><Relationship Id="rId138" Type="http://schemas.openxmlformats.org/officeDocument/2006/relationships/image" Target="../media/image966.png"/><Relationship Id="rId159" Type="http://schemas.openxmlformats.org/officeDocument/2006/relationships/image" Target="../media/image987.png"/><Relationship Id="rId170" Type="http://schemas.openxmlformats.org/officeDocument/2006/relationships/image" Target="../media/image998.png"/><Relationship Id="rId107" Type="http://schemas.openxmlformats.org/officeDocument/2006/relationships/image" Target="../media/image935.png"/><Relationship Id="rId11" Type="http://schemas.openxmlformats.org/officeDocument/2006/relationships/image" Target="../media/image839.png"/><Relationship Id="rId32" Type="http://schemas.openxmlformats.org/officeDocument/2006/relationships/image" Target="../media/image860.png"/><Relationship Id="rId53" Type="http://schemas.openxmlformats.org/officeDocument/2006/relationships/image" Target="../media/image881.png"/><Relationship Id="rId74" Type="http://schemas.openxmlformats.org/officeDocument/2006/relationships/image" Target="../media/image902.png"/><Relationship Id="rId128" Type="http://schemas.openxmlformats.org/officeDocument/2006/relationships/image" Target="../media/image956.png"/><Relationship Id="rId149" Type="http://schemas.openxmlformats.org/officeDocument/2006/relationships/image" Target="../media/image977.png"/><Relationship Id="rId5" Type="http://schemas.openxmlformats.org/officeDocument/2006/relationships/image" Target="../media/image833.png"/><Relationship Id="rId95" Type="http://schemas.openxmlformats.org/officeDocument/2006/relationships/image" Target="../media/image923.png"/><Relationship Id="rId160" Type="http://schemas.openxmlformats.org/officeDocument/2006/relationships/image" Target="../media/image988.png"/><Relationship Id="rId22" Type="http://schemas.openxmlformats.org/officeDocument/2006/relationships/image" Target="../media/image850.png"/><Relationship Id="rId43" Type="http://schemas.openxmlformats.org/officeDocument/2006/relationships/image" Target="../media/image871.png"/><Relationship Id="rId64" Type="http://schemas.openxmlformats.org/officeDocument/2006/relationships/image" Target="../media/image892.png"/><Relationship Id="rId118" Type="http://schemas.openxmlformats.org/officeDocument/2006/relationships/image" Target="../media/image946.png"/><Relationship Id="rId139" Type="http://schemas.openxmlformats.org/officeDocument/2006/relationships/image" Target="../media/image967.png"/><Relationship Id="rId85" Type="http://schemas.openxmlformats.org/officeDocument/2006/relationships/image" Target="../media/image913.png"/><Relationship Id="rId150" Type="http://schemas.openxmlformats.org/officeDocument/2006/relationships/image" Target="../media/image978.png"/><Relationship Id="rId171" Type="http://schemas.openxmlformats.org/officeDocument/2006/relationships/image" Target="../media/image999.png"/><Relationship Id="rId12" Type="http://schemas.openxmlformats.org/officeDocument/2006/relationships/image" Target="../media/image840.png"/><Relationship Id="rId33" Type="http://schemas.openxmlformats.org/officeDocument/2006/relationships/image" Target="../media/image861.png"/><Relationship Id="rId108" Type="http://schemas.openxmlformats.org/officeDocument/2006/relationships/image" Target="../media/image936.png"/><Relationship Id="rId129" Type="http://schemas.openxmlformats.org/officeDocument/2006/relationships/image" Target="../media/image957.png"/><Relationship Id="rId54" Type="http://schemas.openxmlformats.org/officeDocument/2006/relationships/image" Target="../media/image882.png"/><Relationship Id="rId75" Type="http://schemas.openxmlformats.org/officeDocument/2006/relationships/image" Target="../media/image903.png"/><Relationship Id="rId96" Type="http://schemas.openxmlformats.org/officeDocument/2006/relationships/image" Target="../media/image924.png"/><Relationship Id="rId140" Type="http://schemas.openxmlformats.org/officeDocument/2006/relationships/image" Target="../media/image968.png"/><Relationship Id="rId161" Type="http://schemas.openxmlformats.org/officeDocument/2006/relationships/image" Target="../media/image989.png"/><Relationship Id="rId6" Type="http://schemas.openxmlformats.org/officeDocument/2006/relationships/image" Target="../media/image834.png"/><Relationship Id="rId23" Type="http://schemas.openxmlformats.org/officeDocument/2006/relationships/image" Target="../media/image851.png"/><Relationship Id="rId28" Type="http://schemas.openxmlformats.org/officeDocument/2006/relationships/image" Target="../media/image856.png"/><Relationship Id="rId49" Type="http://schemas.openxmlformats.org/officeDocument/2006/relationships/image" Target="../media/image877.png"/><Relationship Id="rId114" Type="http://schemas.openxmlformats.org/officeDocument/2006/relationships/image" Target="../media/image942.png"/><Relationship Id="rId119" Type="http://schemas.openxmlformats.org/officeDocument/2006/relationships/image" Target="../media/image947.png"/><Relationship Id="rId44" Type="http://schemas.openxmlformats.org/officeDocument/2006/relationships/image" Target="../media/image872.png"/><Relationship Id="rId60" Type="http://schemas.openxmlformats.org/officeDocument/2006/relationships/image" Target="../media/image888.png"/><Relationship Id="rId65" Type="http://schemas.openxmlformats.org/officeDocument/2006/relationships/image" Target="../media/image893.png"/><Relationship Id="rId81" Type="http://schemas.openxmlformats.org/officeDocument/2006/relationships/image" Target="../media/image909.png"/><Relationship Id="rId86" Type="http://schemas.openxmlformats.org/officeDocument/2006/relationships/image" Target="../media/image914.png"/><Relationship Id="rId130" Type="http://schemas.openxmlformats.org/officeDocument/2006/relationships/image" Target="../media/image958.png"/><Relationship Id="rId135" Type="http://schemas.openxmlformats.org/officeDocument/2006/relationships/image" Target="../media/image963.png"/><Relationship Id="rId151" Type="http://schemas.openxmlformats.org/officeDocument/2006/relationships/image" Target="../media/image979.png"/><Relationship Id="rId156" Type="http://schemas.openxmlformats.org/officeDocument/2006/relationships/image" Target="../media/image984.png"/><Relationship Id="rId177" Type="http://schemas.openxmlformats.org/officeDocument/2006/relationships/image" Target="../media/image1005.png"/><Relationship Id="rId172" Type="http://schemas.openxmlformats.org/officeDocument/2006/relationships/image" Target="../media/image1000.png"/><Relationship Id="rId13" Type="http://schemas.openxmlformats.org/officeDocument/2006/relationships/image" Target="../media/image841.png"/><Relationship Id="rId18" Type="http://schemas.openxmlformats.org/officeDocument/2006/relationships/image" Target="../media/image846.png"/><Relationship Id="rId39" Type="http://schemas.openxmlformats.org/officeDocument/2006/relationships/image" Target="../media/image867.png"/><Relationship Id="rId109" Type="http://schemas.openxmlformats.org/officeDocument/2006/relationships/image" Target="../media/image937.png"/><Relationship Id="rId34" Type="http://schemas.openxmlformats.org/officeDocument/2006/relationships/image" Target="../media/image862.png"/><Relationship Id="rId50" Type="http://schemas.openxmlformats.org/officeDocument/2006/relationships/image" Target="../media/image878.png"/><Relationship Id="rId55" Type="http://schemas.openxmlformats.org/officeDocument/2006/relationships/image" Target="../media/image883.png"/><Relationship Id="rId76" Type="http://schemas.openxmlformats.org/officeDocument/2006/relationships/image" Target="../media/image904.png"/><Relationship Id="rId97" Type="http://schemas.openxmlformats.org/officeDocument/2006/relationships/image" Target="../media/image925.png"/><Relationship Id="rId104" Type="http://schemas.openxmlformats.org/officeDocument/2006/relationships/image" Target="../media/image932.png"/><Relationship Id="rId120" Type="http://schemas.openxmlformats.org/officeDocument/2006/relationships/image" Target="../media/image948.png"/><Relationship Id="rId125" Type="http://schemas.openxmlformats.org/officeDocument/2006/relationships/image" Target="../media/image953.png"/><Relationship Id="rId141" Type="http://schemas.openxmlformats.org/officeDocument/2006/relationships/image" Target="../media/image969.png"/><Relationship Id="rId146" Type="http://schemas.openxmlformats.org/officeDocument/2006/relationships/image" Target="../media/image974.png"/><Relationship Id="rId167" Type="http://schemas.openxmlformats.org/officeDocument/2006/relationships/image" Target="../media/image995.png"/><Relationship Id="rId7" Type="http://schemas.openxmlformats.org/officeDocument/2006/relationships/image" Target="../media/image835.png"/><Relationship Id="rId71" Type="http://schemas.openxmlformats.org/officeDocument/2006/relationships/image" Target="../media/image899.png"/><Relationship Id="rId92" Type="http://schemas.openxmlformats.org/officeDocument/2006/relationships/image" Target="../media/image920.png"/><Relationship Id="rId162" Type="http://schemas.openxmlformats.org/officeDocument/2006/relationships/image" Target="../media/image990.png"/><Relationship Id="rId2" Type="http://schemas.openxmlformats.org/officeDocument/2006/relationships/image" Target="../media/image830.png"/><Relationship Id="rId29" Type="http://schemas.openxmlformats.org/officeDocument/2006/relationships/image" Target="../media/image857.png"/><Relationship Id="rId24" Type="http://schemas.openxmlformats.org/officeDocument/2006/relationships/image" Target="../media/image852.png"/><Relationship Id="rId40" Type="http://schemas.openxmlformats.org/officeDocument/2006/relationships/image" Target="../media/image868.png"/><Relationship Id="rId45" Type="http://schemas.openxmlformats.org/officeDocument/2006/relationships/image" Target="../media/image873.png"/><Relationship Id="rId66" Type="http://schemas.openxmlformats.org/officeDocument/2006/relationships/image" Target="../media/image894.png"/><Relationship Id="rId87" Type="http://schemas.openxmlformats.org/officeDocument/2006/relationships/image" Target="../media/image915.png"/><Relationship Id="rId110" Type="http://schemas.openxmlformats.org/officeDocument/2006/relationships/image" Target="../media/image938.png"/><Relationship Id="rId115" Type="http://schemas.openxmlformats.org/officeDocument/2006/relationships/image" Target="../media/image943.png"/><Relationship Id="rId131" Type="http://schemas.openxmlformats.org/officeDocument/2006/relationships/image" Target="../media/image959.png"/><Relationship Id="rId136" Type="http://schemas.openxmlformats.org/officeDocument/2006/relationships/image" Target="../media/image964.png"/><Relationship Id="rId157" Type="http://schemas.openxmlformats.org/officeDocument/2006/relationships/image" Target="../media/image985.png"/><Relationship Id="rId178" Type="http://schemas.openxmlformats.org/officeDocument/2006/relationships/image" Target="../media/image1006.png"/><Relationship Id="rId61" Type="http://schemas.openxmlformats.org/officeDocument/2006/relationships/image" Target="../media/image889.png"/><Relationship Id="rId82" Type="http://schemas.openxmlformats.org/officeDocument/2006/relationships/image" Target="../media/image910.png"/><Relationship Id="rId152" Type="http://schemas.openxmlformats.org/officeDocument/2006/relationships/image" Target="../media/image980.png"/><Relationship Id="rId173" Type="http://schemas.openxmlformats.org/officeDocument/2006/relationships/image" Target="../media/image1001.png"/><Relationship Id="rId19" Type="http://schemas.openxmlformats.org/officeDocument/2006/relationships/image" Target="../media/image847.png"/><Relationship Id="rId14" Type="http://schemas.openxmlformats.org/officeDocument/2006/relationships/image" Target="../media/image842.png"/><Relationship Id="rId30" Type="http://schemas.openxmlformats.org/officeDocument/2006/relationships/image" Target="../media/image858.png"/><Relationship Id="rId35" Type="http://schemas.openxmlformats.org/officeDocument/2006/relationships/image" Target="../media/image863.png"/><Relationship Id="rId56" Type="http://schemas.openxmlformats.org/officeDocument/2006/relationships/image" Target="../media/image884.png"/><Relationship Id="rId77" Type="http://schemas.openxmlformats.org/officeDocument/2006/relationships/image" Target="../media/image905.png"/><Relationship Id="rId100" Type="http://schemas.openxmlformats.org/officeDocument/2006/relationships/image" Target="../media/image928.png"/><Relationship Id="rId105" Type="http://schemas.openxmlformats.org/officeDocument/2006/relationships/image" Target="../media/image933.png"/><Relationship Id="rId126" Type="http://schemas.openxmlformats.org/officeDocument/2006/relationships/image" Target="../media/image954.png"/><Relationship Id="rId147" Type="http://schemas.openxmlformats.org/officeDocument/2006/relationships/image" Target="../media/image975.png"/><Relationship Id="rId168" Type="http://schemas.openxmlformats.org/officeDocument/2006/relationships/image" Target="../media/image996.png"/><Relationship Id="rId8" Type="http://schemas.openxmlformats.org/officeDocument/2006/relationships/image" Target="../media/image836.png"/><Relationship Id="rId51" Type="http://schemas.openxmlformats.org/officeDocument/2006/relationships/image" Target="../media/image879.png"/><Relationship Id="rId72" Type="http://schemas.openxmlformats.org/officeDocument/2006/relationships/image" Target="../media/image900.png"/><Relationship Id="rId93" Type="http://schemas.openxmlformats.org/officeDocument/2006/relationships/image" Target="../media/image921.png"/><Relationship Id="rId98" Type="http://schemas.openxmlformats.org/officeDocument/2006/relationships/image" Target="../media/image926.png"/><Relationship Id="rId121" Type="http://schemas.openxmlformats.org/officeDocument/2006/relationships/image" Target="../media/image949.png"/><Relationship Id="rId142" Type="http://schemas.openxmlformats.org/officeDocument/2006/relationships/image" Target="../media/image970.png"/><Relationship Id="rId163" Type="http://schemas.openxmlformats.org/officeDocument/2006/relationships/image" Target="../media/image991.png"/><Relationship Id="rId3" Type="http://schemas.openxmlformats.org/officeDocument/2006/relationships/image" Target="../media/image831.png"/><Relationship Id="rId25" Type="http://schemas.openxmlformats.org/officeDocument/2006/relationships/image" Target="../media/image853.png"/><Relationship Id="rId46" Type="http://schemas.openxmlformats.org/officeDocument/2006/relationships/image" Target="../media/image874.png"/><Relationship Id="rId67" Type="http://schemas.openxmlformats.org/officeDocument/2006/relationships/image" Target="../media/image895.png"/><Relationship Id="rId116" Type="http://schemas.openxmlformats.org/officeDocument/2006/relationships/image" Target="../media/image944.png"/><Relationship Id="rId137" Type="http://schemas.openxmlformats.org/officeDocument/2006/relationships/image" Target="../media/image965.png"/><Relationship Id="rId158" Type="http://schemas.openxmlformats.org/officeDocument/2006/relationships/image" Target="../media/image986.png"/><Relationship Id="rId20" Type="http://schemas.openxmlformats.org/officeDocument/2006/relationships/image" Target="../media/image848.png"/><Relationship Id="rId41" Type="http://schemas.openxmlformats.org/officeDocument/2006/relationships/image" Target="../media/image869.png"/><Relationship Id="rId62" Type="http://schemas.openxmlformats.org/officeDocument/2006/relationships/image" Target="../media/image890.png"/><Relationship Id="rId83" Type="http://schemas.openxmlformats.org/officeDocument/2006/relationships/image" Target="../media/image911.png"/><Relationship Id="rId88" Type="http://schemas.openxmlformats.org/officeDocument/2006/relationships/image" Target="../media/image916.png"/><Relationship Id="rId111" Type="http://schemas.openxmlformats.org/officeDocument/2006/relationships/image" Target="../media/image939.png"/><Relationship Id="rId132" Type="http://schemas.openxmlformats.org/officeDocument/2006/relationships/image" Target="../media/image960.png"/><Relationship Id="rId153" Type="http://schemas.openxmlformats.org/officeDocument/2006/relationships/image" Target="../media/image981.png"/><Relationship Id="rId174" Type="http://schemas.openxmlformats.org/officeDocument/2006/relationships/image" Target="../media/image1002.png"/><Relationship Id="rId15" Type="http://schemas.openxmlformats.org/officeDocument/2006/relationships/image" Target="../media/image843.png"/><Relationship Id="rId36" Type="http://schemas.openxmlformats.org/officeDocument/2006/relationships/image" Target="../media/image864.png"/><Relationship Id="rId57" Type="http://schemas.openxmlformats.org/officeDocument/2006/relationships/image" Target="../media/image885.png"/><Relationship Id="rId106" Type="http://schemas.openxmlformats.org/officeDocument/2006/relationships/image" Target="../media/image934.png"/><Relationship Id="rId127" Type="http://schemas.openxmlformats.org/officeDocument/2006/relationships/image" Target="../media/image955.png"/><Relationship Id="rId10" Type="http://schemas.openxmlformats.org/officeDocument/2006/relationships/image" Target="../media/image838.png"/><Relationship Id="rId31" Type="http://schemas.openxmlformats.org/officeDocument/2006/relationships/image" Target="../media/image859.png"/><Relationship Id="rId52" Type="http://schemas.openxmlformats.org/officeDocument/2006/relationships/image" Target="../media/image880.png"/><Relationship Id="rId73" Type="http://schemas.openxmlformats.org/officeDocument/2006/relationships/image" Target="../media/image901.png"/><Relationship Id="rId78" Type="http://schemas.openxmlformats.org/officeDocument/2006/relationships/image" Target="../media/image906.png"/><Relationship Id="rId94" Type="http://schemas.openxmlformats.org/officeDocument/2006/relationships/image" Target="../media/image922.png"/><Relationship Id="rId99" Type="http://schemas.openxmlformats.org/officeDocument/2006/relationships/image" Target="../media/image927.png"/><Relationship Id="rId101" Type="http://schemas.openxmlformats.org/officeDocument/2006/relationships/image" Target="../media/image929.png"/><Relationship Id="rId122" Type="http://schemas.openxmlformats.org/officeDocument/2006/relationships/image" Target="../media/image950.png"/><Relationship Id="rId143" Type="http://schemas.openxmlformats.org/officeDocument/2006/relationships/image" Target="../media/image971.png"/><Relationship Id="rId148" Type="http://schemas.openxmlformats.org/officeDocument/2006/relationships/image" Target="../media/image976.png"/><Relationship Id="rId164" Type="http://schemas.openxmlformats.org/officeDocument/2006/relationships/image" Target="../media/image992.png"/><Relationship Id="rId169" Type="http://schemas.openxmlformats.org/officeDocument/2006/relationships/image" Target="../media/image997.png"/><Relationship Id="rId4" Type="http://schemas.openxmlformats.org/officeDocument/2006/relationships/image" Target="../media/image832.png"/><Relationship Id="rId9" Type="http://schemas.openxmlformats.org/officeDocument/2006/relationships/image" Target="../media/image837.png"/><Relationship Id="rId26" Type="http://schemas.openxmlformats.org/officeDocument/2006/relationships/image" Target="../media/image854.png"/><Relationship Id="rId47" Type="http://schemas.openxmlformats.org/officeDocument/2006/relationships/image" Target="../media/image875.png"/><Relationship Id="rId68" Type="http://schemas.openxmlformats.org/officeDocument/2006/relationships/image" Target="../media/image896.png"/><Relationship Id="rId89" Type="http://schemas.openxmlformats.org/officeDocument/2006/relationships/image" Target="../media/image917.png"/><Relationship Id="rId112" Type="http://schemas.openxmlformats.org/officeDocument/2006/relationships/image" Target="../media/image940.png"/><Relationship Id="rId133" Type="http://schemas.openxmlformats.org/officeDocument/2006/relationships/image" Target="../media/image961.png"/><Relationship Id="rId154" Type="http://schemas.openxmlformats.org/officeDocument/2006/relationships/image" Target="../media/image982.png"/><Relationship Id="rId175" Type="http://schemas.openxmlformats.org/officeDocument/2006/relationships/image" Target="../media/image1003.png"/><Relationship Id="rId16" Type="http://schemas.openxmlformats.org/officeDocument/2006/relationships/image" Target="../media/image844.png"/><Relationship Id="rId37" Type="http://schemas.openxmlformats.org/officeDocument/2006/relationships/image" Target="../media/image865.png"/><Relationship Id="rId58" Type="http://schemas.openxmlformats.org/officeDocument/2006/relationships/image" Target="../media/image886.png"/><Relationship Id="rId79" Type="http://schemas.openxmlformats.org/officeDocument/2006/relationships/image" Target="../media/image907.png"/><Relationship Id="rId102" Type="http://schemas.openxmlformats.org/officeDocument/2006/relationships/image" Target="../media/image930.png"/><Relationship Id="rId123" Type="http://schemas.openxmlformats.org/officeDocument/2006/relationships/image" Target="../media/image951.png"/><Relationship Id="rId144" Type="http://schemas.openxmlformats.org/officeDocument/2006/relationships/image" Target="../media/image972.png"/><Relationship Id="rId90" Type="http://schemas.openxmlformats.org/officeDocument/2006/relationships/image" Target="../media/image918.png"/><Relationship Id="rId165" Type="http://schemas.openxmlformats.org/officeDocument/2006/relationships/image" Target="../media/image993.png"/><Relationship Id="rId27" Type="http://schemas.openxmlformats.org/officeDocument/2006/relationships/image" Target="../media/image855.png"/><Relationship Id="rId48" Type="http://schemas.openxmlformats.org/officeDocument/2006/relationships/image" Target="../media/image876.png"/><Relationship Id="rId69" Type="http://schemas.openxmlformats.org/officeDocument/2006/relationships/image" Target="../media/image897.png"/><Relationship Id="rId113" Type="http://schemas.openxmlformats.org/officeDocument/2006/relationships/image" Target="../media/image941.png"/><Relationship Id="rId134" Type="http://schemas.openxmlformats.org/officeDocument/2006/relationships/image" Target="../media/image962.png"/><Relationship Id="rId80" Type="http://schemas.openxmlformats.org/officeDocument/2006/relationships/image" Target="../media/image908.png"/><Relationship Id="rId155" Type="http://schemas.openxmlformats.org/officeDocument/2006/relationships/image" Target="../media/image983.png"/><Relationship Id="rId176" Type="http://schemas.openxmlformats.org/officeDocument/2006/relationships/image" Target="../media/image1004.png"/><Relationship Id="rId17" Type="http://schemas.openxmlformats.org/officeDocument/2006/relationships/image" Target="../media/image845.png"/><Relationship Id="rId38" Type="http://schemas.openxmlformats.org/officeDocument/2006/relationships/image" Target="../media/image866.png"/><Relationship Id="rId59" Type="http://schemas.openxmlformats.org/officeDocument/2006/relationships/image" Target="../media/image887.png"/><Relationship Id="rId103" Type="http://schemas.openxmlformats.org/officeDocument/2006/relationships/image" Target="../media/image931.png"/><Relationship Id="rId124" Type="http://schemas.openxmlformats.org/officeDocument/2006/relationships/image" Target="../media/image952.png"/><Relationship Id="rId70" Type="http://schemas.openxmlformats.org/officeDocument/2006/relationships/image" Target="../media/image898.png"/><Relationship Id="rId91" Type="http://schemas.openxmlformats.org/officeDocument/2006/relationships/image" Target="../media/image919.png"/><Relationship Id="rId145" Type="http://schemas.openxmlformats.org/officeDocument/2006/relationships/image" Target="../media/image973.png"/><Relationship Id="rId166" Type="http://schemas.openxmlformats.org/officeDocument/2006/relationships/image" Target="../media/image994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120.png"/><Relationship Id="rId21" Type="http://schemas.openxmlformats.org/officeDocument/2006/relationships/image" Target="../media/image1025.png"/><Relationship Id="rId42" Type="http://schemas.openxmlformats.org/officeDocument/2006/relationships/image" Target="../media/image1045.png"/><Relationship Id="rId63" Type="http://schemas.openxmlformats.org/officeDocument/2006/relationships/image" Target="../media/image1066.png"/><Relationship Id="rId84" Type="http://schemas.openxmlformats.org/officeDocument/2006/relationships/image" Target="../media/image1087.png"/><Relationship Id="rId138" Type="http://schemas.openxmlformats.org/officeDocument/2006/relationships/image" Target="../media/image1141.png"/><Relationship Id="rId159" Type="http://schemas.openxmlformats.org/officeDocument/2006/relationships/image" Target="../media/image1162.png"/><Relationship Id="rId170" Type="http://schemas.openxmlformats.org/officeDocument/2006/relationships/image" Target="../media/image1173.png"/><Relationship Id="rId107" Type="http://schemas.openxmlformats.org/officeDocument/2006/relationships/image" Target="../media/image1110.png"/><Relationship Id="rId11" Type="http://schemas.openxmlformats.org/officeDocument/2006/relationships/image" Target="../media/image1016.png"/><Relationship Id="rId32" Type="http://schemas.openxmlformats.org/officeDocument/2006/relationships/image" Target="../media/image862.png"/><Relationship Id="rId53" Type="http://schemas.openxmlformats.org/officeDocument/2006/relationships/image" Target="../media/image1056.png"/><Relationship Id="rId74" Type="http://schemas.openxmlformats.org/officeDocument/2006/relationships/image" Target="../media/image1077.png"/><Relationship Id="rId128" Type="http://schemas.openxmlformats.org/officeDocument/2006/relationships/image" Target="../media/image1131.png"/><Relationship Id="rId149" Type="http://schemas.openxmlformats.org/officeDocument/2006/relationships/image" Target="../media/image1152.png"/><Relationship Id="rId5" Type="http://schemas.openxmlformats.org/officeDocument/2006/relationships/image" Target="../media/image1010.png"/><Relationship Id="rId95" Type="http://schemas.openxmlformats.org/officeDocument/2006/relationships/image" Target="../media/image1098.png"/><Relationship Id="rId160" Type="http://schemas.openxmlformats.org/officeDocument/2006/relationships/image" Target="../media/image1163.png"/><Relationship Id="rId181" Type="http://schemas.openxmlformats.org/officeDocument/2006/relationships/image" Target="../media/image1184.png"/><Relationship Id="rId22" Type="http://schemas.openxmlformats.org/officeDocument/2006/relationships/image" Target="../media/image1026.png"/><Relationship Id="rId43" Type="http://schemas.openxmlformats.org/officeDocument/2006/relationships/image" Target="../media/image1046.png"/><Relationship Id="rId64" Type="http://schemas.openxmlformats.org/officeDocument/2006/relationships/image" Target="../media/image1067.png"/><Relationship Id="rId118" Type="http://schemas.openxmlformats.org/officeDocument/2006/relationships/image" Target="../media/image1121.png"/><Relationship Id="rId139" Type="http://schemas.openxmlformats.org/officeDocument/2006/relationships/image" Target="../media/image1142.png"/><Relationship Id="rId85" Type="http://schemas.openxmlformats.org/officeDocument/2006/relationships/image" Target="../media/image1088.png"/><Relationship Id="rId150" Type="http://schemas.openxmlformats.org/officeDocument/2006/relationships/image" Target="../media/image1153.png"/><Relationship Id="rId171" Type="http://schemas.openxmlformats.org/officeDocument/2006/relationships/image" Target="../media/image1174.png"/><Relationship Id="rId12" Type="http://schemas.openxmlformats.org/officeDocument/2006/relationships/image" Target="../media/image1017.png"/><Relationship Id="rId33" Type="http://schemas.openxmlformats.org/officeDocument/2006/relationships/image" Target="../media/image1036.png"/><Relationship Id="rId108" Type="http://schemas.openxmlformats.org/officeDocument/2006/relationships/image" Target="../media/image1111.png"/><Relationship Id="rId129" Type="http://schemas.openxmlformats.org/officeDocument/2006/relationships/image" Target="../media/image1132.png"/><Relationship Id="rId54" Type="http://schemas.openxmlformats.org/officeDocument/2006/relationships/image" Target="../media/image1057.png"/><Relationship Id="rId75" Type="http://schemas.openxmlformats.org/officeDocument/2006/relationships/image" Target="../media/image1078.png"/><Relationship Id="rId96" Type="http://schemas.openxmlformats.org/officeDocument/2006/relationships/image" Target="../media/image1099.png"/><Relationship Id="rId140" Type="http://schemas.openxmlformats.org/officeDocument/2006/relationships/image" Target="../media/image1143.png"/><Relationship Id="rId161" Type="http://schemas.openxmlformats.org/officeDocument/2006/relationships/image" Target="../media/image1164.png"/><Relationship Id="rId182" Type="http://schemas.openxmlformats.org/officeDocument/2006/relationships/image" Target="../media/image1185.png"/><Relationship Id="rId6" Type="http://schemas.openxmlformats.org/officeDocument/2006/relationships/image" Target="../media/image1011.png"/><Relationship Id="rId23" Type="http://schemas.openxmlformats.org/officeDocument/2006/relationships/image" Target="../media/image1027.png"/><Relationship Id="rId119" Type="http://schemas.openxmlformats.org/officeDocument/2006/relationships/image" Target="../media/image1122.png"/><Relationship Id="rId44" Type="http://schemas.openxmlformats.org/officeDocument/2006/relationships/image" Target="../media/image1047.png"/><Relationship Id="rId65" Type="http://schemas.openxmlformats.org/officeDocument/2006/relationships/image" Target="../media/image1068.png"/><Relationship Id="rId86" Type="http://schemas.openxmlformats.org/officeDocument/2006/relationships/image" Target="../media/image1089.png"/><Relationship Id="rId130" Type="http://schemas.openxmlformats.org/officeDocument/2006/relationships/image" Target="../media/image1133.png"/><Relationship Id="rId151" Type="http://schemas.openxmlformats.org/officeDocument/2006/relationships/image" Target="../media/image1154.png"/><Relationship Id="rId172" Type="http://schemas.openxmlformats.org/officeDocument/2006/relationships/image" Target="../media/image1175.png"/><Relationship Id="rId13" Type="http://schemas.openxmlformats.org/officeDocument/2006/relationships/image" Target="../media/image1018.png"/><Relationship Id="rId18" Type="http://schemas.openxmlformats.org/officeDocument/2006/relationships/image" Target="../media/image848.png"/><Relationship Id="rId39" Type="http://schemas.openxmlformats.org/officeDocument/2006/relationships/image" Target="../media/image1042.png"/><Relationship Id="rId109" Type="http://schemas.openxmlformats.org/officeDocument/2006/relationships/image" Target="../media/image1112.png"/><Relationship Id="rId34" Type="http://schemas.openxmlformats.org/officeDocument/2006/relationships/image" Target="../media/image1037.png"/><Relationship Id="rId50" Type="http://schemas.openxmlformats.org/officeDocument/2006/relationships/image" Target="../media/image1053.png"/><Relationship Id="rId55" Type="http://schemas.openxmlformats.org/officeDocument/2006/relationships/image" Target="../media/image1058.png"/><Relationship Id="rId76" Type="http://schemas.openxmlformats.org/officeDocument/2006/relationships/image" Target="../media/image1079.png"/><Relationship Id="rId97" Type="http://schemas.openxmlformats.org/officeDocument/2006/relationships/image" Target="../media/image1100.png"/><Relationship Id="rId104" Type="http://schemas.openxmlformats.org/officeDocument/2006/relationships/image" Target="../media/image1107.png"/><Relationship Id="rId120" Type="http://schemas.openxmlformats.org/officeDocument/2006/relationships/image" Target="../media/image1123.png"/><Relationship Id="rId125" Type="http://schemas.openxmlformats.org/officeDocument/2006/relationships/image" Target="../media/image1128.png"/><Relationship Id="rId141" Type="http://schemas.openxmlformats.org/officeDocument/2006/relationships/image" Target="../media/image1144.png"/><Relationship Id="rId146" Type="http://schemas.openxmlformats.org/officeDocument/2006/relationships/image" Target="../media/image1149.png"/><Relationship Id="rId167" Type="http://schemas.openxmlformats.org/officeDocument/2006/relationships/image" Target="../media/image1170.png"/><Relationship Id="rId188" Type="http://schemas.openxmlformats.org/officeDocument/2006/relationships/image" Target="../media/image1191.png"/><Relationship Id="rId7" Type="http://schemas.openxmlformats.org/officeDocument/2006/relationships/image" Target="../media/image1012.png"/><Relationship Id="rId71" Type="http://schemas.openxmlformats.org/officeDocument/2006/relationships/image" Target="../media/image1074.png"/><Relationship Id="rId92" Type="http://schemas.openxmlformats.org/officeDocument/2006/relationships/image" Target="../media/image1095.png"/><Relationship Id="rId162" Type="http://schemas.openxmlformats.org/officeDocument/2006/relationships/image" Target="../media/image1165.png"/><Relationship Id="rId183" Type="http://schemas.openxmlformats.org/officeDocument/2006/relationships/image" Target="../media/image1186.png"/><Relationship Id="rId2" Type="http://schemas.openxmlformats.org/officeDocument/2006/relationships/image" Target="../media/image1007.png"/><Relationship Id="rId29" Type="http://schemas.openxmlformats.org/officeDocument/2006/relationships/image" Target="../media/image1033.png"/><Relationship Id="rId24" Type="http://schemas.openxmlformats.org/officeDocument/2006/relationships/image" Target="../media/image1028.png"/><Relationship Id="rId40" Type="http://schemas.openxmlformats.org/officeDocument/2006/relationships/image" Target="../media/image1043.png"/><Relationship Id="rId45" Type="http://schemas.openxmlformats.org/officeDocument/2006/relationships/image" Target="../media/image1048.png"/><Relationship Id="rId66" Type="http://schemas.openxmlformats.org/officeDocument/2006/relationships/image" Target="../media/image1069.png"/><Relationship Id="rId87" Type="http://schemas.openxmlformats.org/officeDocument/2006/relationships/image" Target="../media/image1090.png"/><Relationship Id="rId110" Type="http://schemas.openxmlformats.org/officeDocument/2006/relationships/image" Target="../media/image1113.png"/><Relationship Id="rId115" Type="http://schemas.openxmlformats.org/officeDocument/2006/relationships/image" Target="../media/image1118.png"/><Relationship Id="rId131" Type="http://schemas.openxmlformats.org/officeDocument/2006/relationships/image" Target="../media/image1134.png"/><Relationship Id="rId136" Type="http://schemas.openxmlformats.org/officeDocument/2006/relationships/image" Target="../media/image1139.png"/><Relationship Id="rId157" Type="http://schemas.openxmlformats.org/officeDocument/2006/relationships/image" Target="../media/image1160.png"/><Relationship Id="rId178" Type="http://schemas.openxmlformats.org/officeDocument/2006/relationships/image" Target="../media/image1181.png"/><Relationship Id="rId61" Type="http://schemas.openxmlformats.org/officeDocument/2006/relationships/image" Target="../media/image1064.png"/><Relationship Id="rId82" Type="http://schemas.openxmlformats.org/officeDocument/2006/relationships/image" Target="../media/image1085.png"/><Relationship Id="rId152" Type="http://schemas.openxmlformats.org/officeDocument/2006/relationships/image" Target="../media/image1155.png"/><Relationship Id="rId173" Type="http://schemas.openxmlformats.org/officeDocument/2006/relationships/image" Target="../media/image1176.png"/><Relationship Id="rId19" Type="http://schemas.openxmlformats.org/officeDocument/2006/relationships/image" Target="../media/image1023.png"/><Relationship Id="rId14" Type="http://schemas.openxmlformats.org/officeDocument/2006/relationships/image" Target="../media/image1019.png"/><Relationship Id="rId30" Type="http://schemas.openxmlformats.org/officeDocument/2006/relationships/image" Target="../media/image1034.png"/><Relationship Id="rId35" Type="http://schemas.openxmlformats.org/officeDocument/2006/relationships/image" Target="../media/image1038.png"/><Relationship Id="rId56" Type="http://schemas.openxmlformats.org/officeDocument/2006/relationships/image" Target="../media/image1059.png"/><Relationship Id="rId77" Type="http://schemas.openxmlformats.org/officeDocument/2006/relationships/image" Target="../media/image1080.png"/><Relationship Id="rId100" Type="http://schemas.openxmlformats.org/officeDocument/2006/relationships/image" Target="../media/image1103.png"/><Relationship Id="rId105" Type="http://schemas.openxmlformats.org/officeDocument/2006/relationships/image" Target="../media/image1108.png"/><Relationship Id="rId126" Type="http://schemas.openxmlformats.org/officeDocument/2006/relationships/image" Target="../media/image1129.png"/><Relationship Id="rId147" Type="http://schemas.openxmlformats.org/officeDocument/2006/relationships/image" Target="../media/image1150.png"/><Relationship Id="rId168" Type="http://schemas.openxmlformats.org/officeDocument/2006/relationships/image" Target="../media/image1171.png"/><Relationship Id="rId8" Type="http://schemas.openxmlformats.org/officeDocument/2006/relationships/image" Target="../media/image1013.png"/><Relationship Id="rId51" Type="http://schemas.openxmlformats.org/officeDocument/2006/relationships/image" Target="../media/image1054.png"/><Relationship Id="rId72" Type="http://schemas.openxmlformats.org/officeDocument/2006/relationships/image" Target="../media/image1075.png"/><Relationship Id="rId93" Type="http://schemas.openxmlformats.org/officeDocument/2006/relationships/image" Target="../media/image1096.png"/><Relationship Id="rId98" Type="http://schemas.openxmlformats.org/officeDocument/2006/relationships/image" Target="../media/image1101.png"/><Relationship Id="rId121" Type="http://schemas.openxmlformats.org/officeDocument/2006/relationships/image" Target="../media/image1124.png"/><Relationship Id="rId142" Type="http://schemas.openxmlformats.org/officeDocument/2006/relationships/image" Target="../media/image1145.png"/><Relationship Id="rId163" Type="http://schemas.openxmlformats.org/officeDocument/2006/relationships/image" Target="../media/image1166.png"/><Relationship Id="rId184" Type="http://schemas.openxmlformats.org/officeDocument/2006/relationships/image" Target="../media/image1187.png"/><Relationship Id="rId189" Type="http://schemas.openxmlformats.org/officeDocument/2006/relationships/image" Target="../media/image1192.png"/><Relationship Id="rId3" Type="http://schemas.openxmlformats.org/officeDocument/2006/relationships/image" Target="../media/image1008.png"/><Relationship Id="rId25" Type="http://schemas.openxmlformats.org/officeDocument/2006/relationships/image" Target="../media/image1029.png"/><Relationship Id="rId46" Type="http://schemas.openxmlformats.org/officeDocument/2006/relationships/image" Target="../media/image1049.png"/><Relationship Id="rId67" Type="http://schemas.openxmlformats.org/officeDocument/2006/relationships/image" Target="../media/image1070.png"/><Relationship Id="rId116" Type="http://schemas.openxmlformats.org/officeDocument/2006/relationships/image" Target="../media/image1119.png"/><Relationship Id="rId137" Type="http://schemas.openxmlformats.org/officeDocument/2006/relationships/image" Target="../media/image1140.png"/><Relationship Id="rId158" Type="http://schemas.openxmlformats.org/officeDocument/2006/relationships/image" Target="../media/image1161.png"/><Relationship Id="rId20" Type="http://schemas.openxmlformats.org/officeDocument/2006/relationships/image" Target="../media/image1024.png"/><Relationship Id="rId41" Type="http://schemas.openxmlformats.org/officeDocument/2006/relationships/image" Target="../media/image1044.png"/><Relationship Id="rId62" Type="http://schemas.openxmlformats.org/officeDocument/2006/relationships/image" Target="../media/image1065.png"/><Relationship Id="rId83" Type="http://schemas.openxmlformats.org/officeDocument/2006/relationships/image" Target="../media/image1086.png"/><Relationship Id="rId88" Type="http://schemas.openxmlformats.org/officeDocument/2006/relationships/image" Target="../media/image1091.png"/><Relationship Id="rId111" Type="http://schemas.openxmlformats.org/officeDocument/2006/relationships/image" Target="../media/image1114.png"/><Relationship Id="rId132" Type="http://schemas.openxmlformats.org/officeDocument/2006/relationships/image" Target="../media/image1135.png"/><Relationship Id="rId153" Type="http://schemas.openxmlformats.org/officeDocument/2006/relationships/image" Target="../media/image1156.png"/><Relationship Id="rId174" Type="http://schemas.openxmlformats.org/officeDocument/2006/relationships/image" Target="../media/image1177.png"/><Relationship Id="rId179" Type="http://schemas.openxmlformats.org/officeDocument/2006/relationships/image" Target="../media/image1182.png"/><Relationship Id="rId190" Type="http://schemas.openxmlformats.org/officeDocument/2006/relationships/image" Target="../media/image1193.png"/><Relationship Id="rId15" Type="http://schemas.openxmlformats.org/officeDocument/2006/relationships/image" Target="../media/image1020.png"/><Relationship Id="rId36" Type="http://schemas.openxmlformats.org/officeDocument/2006/relationships/image" Target="../media/image1039.png"/><Relationship Id="rId57" Type="http://schemas.openxmlformats.org/officeDocument/2006/relationships/image" Target="../media/image1060.png"/><Relationship Id="rId106" Type="http://schemas.openxmlformats.org/officeDocument/2006/relationships/image" Target="../media/image1109.png"/><Relationship Id="rId127" Type="http://schemas.openxmlformats.org/officeDocument/2006/relationships/image" Target="../media/image1130.png"/><Relationship Id="rId10" Type="http://schemas.openxmlformats.org/officeDocument/2006/relationships/image" Target="../media/image1015.png"/><Relationship Id="rId31" Type="http://schemas.openxmlformats.org/officeDocument/2006/relationships/image" Target="../media/image1035.png"/><Relationship Id="rId52" Type="http://schemas.openxmlformats.org/officeDocument/2006/relationships/image" Target="../media/image1055.png"/><Relationship Id="rId73" Type="http://schemas.openxmlformats.org/officeDocument/2006/relationships/image" Target="../media/image1076.png"/><Relationship Id="rId78" Type="http://schemas.openxmlformats.org/officeDocument/2006/relationships/image" Target="../media/image1081.png"/><Relationship Id="rId94" Type="http://schemas.openxmlformats.org/officeDocument/2006/relationships/image" Target="../media/image1097.png"/><Relationship Id="rId99" Type="http://schemas.openxmlformats.org/officeDocument/2006/relationships/image" Target="../media/image1102.png"/><Relationship Id="rId101" Type="http://schemas.openxmlformats.org/officeDocument/2006/relationships/image" Target="../media/image1104.png"/><Relationship Id="rId122" Type="http://schemas.openxmlformats.org/officeDocument/2006/relationships/image" Target="../media/image1125.png"/><Relationship Id="rId143" Type="http://schemas.openxmlformats.org/officeDocument/2006/relationships/image" Target="../media/image1146.png"/><Relationship Id="rId148" Type="http://schemas.openxmlformats.org/officeDocument/2006/relationships/image" Target="../media/image1151.png"/><Relationship Id="rId164" Type="http://schemas.openxmlformats.org/officeDocument/2006/relationships/image" Target="../media/image1167.png"/><Relationship Id="rId169" Type="http://schemas.openxmlformats.org/officeDocument/2006/relationships/image" Target="../media/image1172.png"/><Relationship Id="rId185" Type="http://schemas.openxmlformats.org/officeDocument/2006/relationships/image" Target="../media/image1188.png"/><Relationship Id="rId4" Type="http://schemas.openxmlformats.org/officeDocument/2006/relationships/image" Target="../media/image1009.png"/><Relationship Id="rId9" Type="http://schemas.openxmlformats.org/officeDocument/2006/relationships/image" Target="../media/image1014.png"/><Relationship Id="rId180" Type="http://schemas.openxmlformats.org/officeDocument/2006/relationships/image" Target="../media/image1183.png"/><Relationship Id="rId26" Type="http://schemas.openxmlformats.org/officeDocument/2006/relationships/image" Target="../media/image1030.png"/><Relationship Id="rId47" Type="http://schemas.openxmlformats.org/officeDocument/2006/relationships/image" Target="../media/image1050.png"/><Relationship Id="rId68" Type="http://schemas.openxmlformats.org/officeDocument/2006/relationships/image" Target="../media/image1071.png"/><Relationship Id="rId89" Type="http://schemas.openxmlformats.org/officeDocument/2006/relationships/image" Target="../media/image1092.png"/><Relationship Id="rId112" Type="http://schemas.openxmlformats.org/officeDocument/2006/relationships/image" Target="../media/image1115.png"/><Relationship Id="rId133" Type="http://schemas.openxmlformats.org/officeDocument/2006/relationships/image" Target="../media/image1136.png"/><Relationship Id="rId154" Type="http://schemas.openxmlformats.org/officeDocument/2006/relationships/image" Target="../media/image1157.png"/><Relationship Id="rId175" Type="http://schemas.openxmlformats.org/officeDocument/2006/relationships/image" Target="../media/image1178.png"/><Relationship Id="rId16" Type="http://schemas.openxmlformats.org/officeDocument/2006/relationships/image" Target="../media/image1021.png"/><Relationship Id="rId37" Type="http://schemas.openxmlformats.org/officeDocument/2006/relationships/image" Target="../media/image1040.png"/><Relationship Id="rId58" Type="http://schemas.openxmlformats.org/officeDocument/2006/relationships/image" Target="../media/image1061.png"/><Relationship Id="rId79" Type="http://schemas.openxmlformats.org/officeDocument/2006/relationships/image" Target="../media/image1082.png"/><Relationship Id="rId102" Type="http://schemas.openxmlformats.org/officeDocument/2006/relationships/image" Target="../media/image1105.png"/><Relationship Id="rId123" Type="http://schemas.openxmlformats.org/officeDocument/2006/relationships/image" Target="../media/image1126.png"/><Relationship Id="rId144" Type="http://schemas.openxmlformats.org/officeDocument/2006/relationships/image" Target="../media/image1147.png"/><Relationship Id="rId90" Type="http://schemas.openxmlformats.org/officeDocument/2006/relationships/image" Target="../media/image1093.png"/><Relationship Id="rId165" Type="http://schemas.openxmlformats.org/officeDocument/2006/relationships/image" Target="../media/image1168.png"/><Relationship Id="rId186" Type="http://schemas.openxmlformats.org/officeDocument/2006/relationships/image" Target="../media/image1189.png"/><Relationship Id="rId27" Type="http://schemas.openxmlformats.org/officeDocument/2006/relationships/image" Target="../media/image1031.png"/><Relationship Id="rId48" Type="http://schemas.openxmlformats.org/officeDocument/2006/relationships/image" Target="../media/image1051.png"/><Relationship Id="rId69" Type="http://schemas.openxmlformats.org/officeDocument/2006/relationships/image" Target="../media/image1072.png"/><Relationship Id="rId113" Type="http://schemas.openxmlformats.org/officeDocument/2006/relationships/image" Target="../media/image1116.png"/><Relationship Id="rId134" Type="http://schemas.openxmlformats.org/officeDocument/2006/relationships/image" Target="../media/image1137.png"/><Relationship Id="rId80" Type="http://schemas.openxmlformats.org/officeDocument/2006/relationships/image" Target="../media/image1083.png"/><Relationship Id="rId155" Type="http://schemas.openxmlformats.org/officeDocument/2006/relationships/image" Target="../media/image1158.png"/><Relationship Id="rId176" Type="http://schemas.openxmlformats.org/officeDocument/2006/relationships/image" Target="../media/image1179.png"/><Relationship Id="rId17" Type="http://schemas.openxmlformats.org/officeDocument/2006/relationships/image" Target="../media/image1022.png"/><Relationship Id="rId38" Type="http://schemas.openxmlformats.org/officeDocument/2006/relationships/image" Target="../media/image1041.png"/><Relationship Id="rId59" Type="http://schemas.openxmlformats.org/officeDocument/2006/relationships/image" Target="../media/image1062.png"/><Relationship Id="rId103" Type="http://schemas.openxmlformats.org/officeDocument/2006/relationships/image" Target="../media/image1106.png"/><Relationship Id="rId124" Type="http://schemas.openxmlformats.org/officeDocument/2006/relationships/image" Target="../media/image1127.png"/><Relationship Id="rId70" Type="http://schemas.openxmlformats.org/officeDocument/2006/relationships/image" Target="../media/image1073.png"/><Relationship Id="rId91" Type="http://schemas.openxmlformats.org/officeDocument/2006/relationships/image" Target="../media/image1094.png"/><Relationship Id="rId145" Type="http://schemas.openxmlformats.org/officeDocument/2006/relationships/image" Target="../media/image1148.png"/><Relationship Id="rId166" Type="http://schemas.openxmlformats.org/officeDocument/2006/relationships/image" Target="../media/image1169.png"/><Relationship Id="rId187" Type="http://schemas.openxmlformats.org/officeDocument/2006/relationships/image" Target="../media/image1190.png"/><Relationship Id="rId1" Type="http://schemas.openxmlformats.org/officeDocument/2006/relationships/slideLayout" Target="../slideLayouts/slideLayout5.xml"/><Relationship Id="rId28" Type="http://schemas.openxmlformats.org/officeDocument/2006/relationships/image" Target="../media/image1032.png"/><Relationship Id="rId49" Type="http://schemas.openxmlformats.org/officeDocument/2006/relationships/image" Target="../media/image1052.png"/><Relationship Id="rId114" Type="http://schemas.openxmlformats.org/officeDocument/2006/relationships/image" Target="../media/image1117.png"/><Relationship Id="rId60" Type="http://schemas.openxmlformats.org/officeDocument/2006/relationships/image" Target="../media/image1063.png"/><Relationship Id="rId81" Type="http://schemas.openxmlformats.org/officeDocument/2006/relationships/image" Target="../media/image1084.png"/><Relationship Id="rId135" Type="http://schemas.openxmlformats.org/officeDocument/2006/relationships/image" Target="../media/image1138.png"/><Relationship Id="rId156" Type="http://schemas.openxmlformats.org/officeDocument/2006/relationships/image" Target="../media/image1159.png"/><Relationship Id="rId177" Type="http://schemas.openxmlformats.org/officeDocument/2006/relationships/image" Target="../media/image1180.png"/></Relationships>
</file>

<file path=ppt/slides/_rels/slide1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309.png"/><Relationship Id="rId21" Type="http://schemas.openxmlformats.org/officeDocument/2006/relationships/image" Target="../media/image1213.png"/><Relationship Id="rId42" Type="http://schemas.openxmlformats.org/officeDocument/2006/relationships/image" Target="../media/image1234.png"/><Relationship Id="rId63" Type="http://schemas.openxmlformats.org/officeDocument/2006/relationships/image" Target="../media/image1255.png"/><Relationship Id="rId84" Type="http://schemas.openxmlformats.org/officeDocument/2006/relationships/image" Target="../media/image1276.png"/><Relationship Id="rId138" Type="http://schemas.openxmlformats.org/officeDocument/2006/relationships/image" Target="../media/image1330.png"/><Relationship Id="rId159" Type="http://schemas.openxmlformats.org/officeDocument/2006/relationships/image" Target="../media/image1351.png"/><Relationship Id="rId170" Type="http://schemas.openxmlformats.org/officeDocument/2006/relationships/image" Target="../media/image1362.png"/><Relationship Id="rId191" Type="http://schemas.openxmlformats.org/officeDocument/2006/relationships/image" Target="../media/image1383.png"/><Relationship Id="rId205" Type="http://schemas.openxmlformats.org/officeDocument/2006/relationships/image" Target="../media/image1397.png"/><Relationship Id="rId226" Type="http://schemas.openxmlformats.org/officeDocument/2006/relationships/image" Target="../media/image1418.png"/><Relationship Id="rId107" Type="http://schemas.openxmlformats.org/officeDocument/2006/relationships/image" Target="../media/image1299.png"/><Relationship Id="rId11" Type="http://schemas.openxmlformats.org/officeDocument/2006/relationships/image" Target="../media/image1203.png"/><Relationship Id="rId32" Type="http://schemas.openxmlformats.org/officeDocument/2006/relationships/image" Target="../media/image1224.png"/><Relationship Id="rId53" Type="http://schemas.openxmlformats.org/officeDocument/2006/relationships/image" Target="../media/image1245.png"/><Relationship Id="rId74" Type="http://schemas.openxmlformats.org/officeDocument/2006/relationships/image" Target="../media/image1266.png"/><Relationship Id="rId128" Type="http://schemas.openxmlformats.org/officeDocument/2006/relationships/image" Target="../media/image1320.png"/><Relationship Id="rId149" Type="http://schemas.openxmlformats.org/officeDocument/2006/relationships/image" Target="../media/image1341.png"/><Relationship Id="rId5" Type="http://schemas.openxmlformats.org/officeDocument/2006/relationships/image" Target="../media/image1197.png"/><Relationship Id="rId95" Type="http://schemas.openxmlformats.org/officeDocument/2006/relationships/image" Target="../media/image1287.png"/><Relationship Id="rId160" Type="http://schemas.openxmlformats.org/officeDocument/2006/relationships/image" Target="../media/image1352.png"/><Relationship Id="rId181" Type="http://schemas.openxmlformats.org/officeDocument/2006/relationships/image" Target="../media/image1373.png"/><Relationship Id="rId216" Type="http://schemas.openxmlformats.org/officeDocument/2006/relationships/image" Target="../media/image1408.png"/><Relationship Id="rId22" Type="http://schemas.openxmlformats.org/officeDocument/2006/relationships/image" Target="../media/image1214.png"/><Relationship Id="rId43" Type="http://schemas.openxmlformats.org/officeDocument/2006/relationships/image" Target="../media/image1235.png"/><Relationship Id="rId64" Type="http://schemas.openxmlformats.org/officeDocument/2006/relationships/image" Target="../media/image1256.png"/><Relationship Id="rId118" Type="http://schemas.openxmlformats.org/officeDocument/2006/relationships/image" Target="../media/image1310.png"/><Relationship Id="rId139" Type="http://schemas.openxmlformats.org/officeDocument/2006/relationships/image" Target="../media/image1331.png"/><Relationship Id="rId85" Type="http://schemas.openxmlformats.org/officeDocument/2006/relationships/image" Target="../media/image1277.png"/><Relationship Id="rId150" Type="http://schemas.openxmlformats.org/officeDocument/2006/relationships/image" Target="../media/image1342.png"/><Relationship Id="rId171" Type="http://schemas.openxmlformats.org/officeDocument/2006/relationships/image" Target="../media/image1363.png"/><Relationship Id="rId192" Type="http://schemas.openxmlformats.org/officeDocument/2006/relationships/image" Target="../media/image1384.png"/><Relationship Id="rId206" Type="http://schemas.openxmlformats.org/officeDocument/2006/relationships/image" Target="../media/image1398.png"/><Relationship Id="rId227" Type="http://schemas.openxmlformats.org/officeDocument/2006/relationships/image" Target="../media/image1419.png"/><Relationship Id="rId12" Type="http://schemas.openxmlformats.org/officeDocument/2006/relationships/image" Target="../media/image1204.png"/><Relationship Id="rId33" Type="http://schemas.openxmlformats.org/officeDocument/2006/relationships/image" Target="../media/image1225.png"/><Relationship Id="rId108" Type="http://schemas.openxmlformats.org/officeDocument/2006/relationships/image" Target="../media/image1300.png"/><Relationship Id="rId129" Type="http://schemas.openxmlformats.org/officeDocument/2006/relationships/image" Target="../media/image1321.png"/><Relationship Id="rId54" Type="http://schemas.openxmlformats.org/officeDocument/2006/relationships/image" Target="../media/image1246.png"/><Relationship Id="rId75" Type="http://schemas.openxmlformats.org/officeDocument/2006/relationships/image" Target="../media/image1267.png"/><Relationship Id="rId96" Type="http://schemas.openxmlformats.org/officeDocument/2006/relationships/image" Target="../media/image1288.png"/><Relationship Id="rId140" Type="http://schemas.openxmlformats.org/officeDocument/2006/relationships/image" Target="../media/image1332.png"/><Relationship Id="rId161" Type="http://schemas.openxmlformats.org/officeDocument/2006/relationships/image" Target="../media/image1353.png"/><Relationship Id="rId182" Type="http://schemas.openxmlformats.org/officeDocument/2006/relationships/image" Target="../media/image1374.png"/><Relationship Id="rId217" Type="http://schemas.openxmlformats.org/officeDocument/2006/relationships/image" Target="../media/image1409.png"/><Relationship Id="rId6" Type="http://schemas.openxmlformats.org/officeDocument/2006/relationships/image" Target="../media/image1198.png"/><Relationship Id="rId23" Type="http://schemas.openxmlformats.org/officeDocument/2006/relationships/image" Target="../media/image1215.png"/><Relationship Id="rId119" Type="http://schemas.openxmlformats.org/officeDocument/2006/relationships/image" Target="../media/image1311.png"/><Relationship Id="rId44" Type="http://schemas.openxmlformats.org/officeDocument/2006/relationships/image" Target="../media/image1236.png"/><Relationship Id="rId65" Type="http://schemas.openxmlformats.org/officeDocument/2006/relationships/image" Target="../media/image1257.png"/><Relationship Id="rId86" Type="http://schemas.openxmlformats.org/officeDocument/2006/relationships/image" Target="../media/image1278.png"/><Relationship Id="rId130" Type="http://schemas.openxmlformats.org/officeDocument/2006/relationships/image" Target="../media/image1322.png"/><Relationship Id="rId151" Type="http://schemas.openxmlformats.org/officeDocument/2006/relationships/image" Target="../media/image1343.png"/><Relationship Id="rId172" Type="http://schemas.openxmlformats.org/officeDocument/2006/relationships/image" Target="../media/image1364.png"/><Relationship Id="rId193" Type="http://schemas.openxmlformats.org/officeDocument/2006/relationships/image" Target="../media/image1385.png"/><Relationship Id="rId207" Type="http://schemas.openxmlformats.org/officeDocument/2006/relationships/image" Target="../media/image1399.png"/><Relationship Id="rId228" Type="http://schemas.openxmlformats.org/officeDocument/2006/relationships/image" Target="../media/image1420.png"/><Relationship Id="rId13" Type="http://schemas.openxmlformats.org/officeDocument/2006/relationships/image" Target="../media/image1205.png"/><Relationship Id="rId109" Type="http://schemas.openxmlformats.org/officeDocument/2006/relationships/image" Target="../media/image1301.png"/><Relationship Id="rId34" Type="http://schemas.openxmlformats.org/officeDocument/2006/relationships/image" Target="../media/image1226.png"/><Relationship Id="rId55" Type="http://schemas.openxmlformats.org/officeDocument/2006/relationships/image" Target="../media/image1247.png"/><Relationship Id="rId76" Type="http://schemas.openxmlformats.org/officeDocument/2006/relationships/image" Target="../media/image1268.png"/><Relationship Id="rId97" Type="http://schemas.openxmlformats.org/officeDocument/2006/relationships/image" Target="../media/image1289.png"/><Relationship Id="rId120" Type="http://schemas.openxmlformats.org/officeDocument/2006/relationships/image" Target="../media/image1312.png"/><Relationship Id="rId141" Type="http://schemas.openxmlformats.org/officeDocument/2006/relationships/image" Target="../media/image1333.png"/><Relationship Id="rId7" Type="http://schemas.openxmlformats.org/officeDocument/2006/relationships/image" Target="../media/image1199.png"/><Relationship Id="rId162" Type="http://schemas.openxmlformats.org/officeDocument/2006/relationships/image" Target="../media/image1354.png"/><Relationship Id="rId183" Type="http://schemas.openxmlformats.org/officeDocument/2006/relationships/image" Target="../media/image1375.png"/><Relationship Id="rId218" Type="http://schemas.openxmlformats.org/officeDocument/2006/relationships/image" Target="../media/image1410.png"/><Relationship Id="rId24" Type="http://schemas.openxmlformats.org/officeDocument/2006/relationships/image" Target="../media/image1216.png"/><Relationship Id="rId45" Type="http://schemas.openxmlformats.org/officeDocument/2006/relationships/image" Target="../media/image1237.png"/><Relationship Id="rId66" Type="http://schemas.openxmlformats.org/officeDocument/2006/relationships/image" Target="../media/image1258.png"/><Relationship Id="rId87" Type="http://schemas.openxmlformats.org/officeDocument/2006/relationships/image" Target="../media/image1279.png"/><Relationship Id="rId110" Type="http://schemas.openxmlformats.org/officeDocument/2006/relationships/image" Target="../media/image1302.png"/><Relationship Id="rId131" Type="http://schemas.openxmlformats.org/officeDocument/2006/relationships/image" Target="../media/image1323.png"/><Relationship Id="rId152" Type="http://schemas.openxmlformats.org/officeDocument/2006/relationships/image" Target="../media/image1344.png"/><Relationship Id="rId173" Type="http://schemas.openxmlformats.org/officeDocument/2006/relationships/image" Target="../media/image1365.png"/><Relationship Id="rId194" Type="http://schemas.openxmlformats.org/officeDocument/2006/relationships/image" Target="../media/image1386.png"/><Relationship Id="rId208" Type="http://schemas.openxmlformats.org/officeDocument/2006/relationships/image" Target="../media/image1400.png"/><Relationship Id="rId14" Type="http://schemas.openxmlformats.org/officeDocument/2006/relationships/image" Target="../media/image1206.png"/><Relationship Id="rId35" Type="http://schemas.openxmlformats.org/officeDocument/2006/relationships/image" Target="../media/image1227.png"/><Relationship Id="rId56" Type="http://schemas.openxmlformats.org/officeDocument/2006/relationships/image" Target="../media/image1248.png"/><Relationship Id="rId77" Type="http://schemas.openxmlformats.org/officeDocument/2006/relationships/image" Target="../media/image1269.png"/><Relationship Id="rId100" Type="http://schemas.openxmlformats.org/officeDocument/2006/relationships/image" Target="../media/image1292.png"/><Relationship Id="rId8" Type="http://schemas.openxmlformats.org/officeDocument/2006/relationships/image" Target="../media/image1200.png"/><Relationship Id="rId98" Type="http://schemas.openxmlformats.org/officeDocument/2006/relationships/image" Target="../media/image1290.png"/><Relationship Id="rId121" Type="http://schemas.openxmlformats.org/officeDocument/2006/relationships/image" Target="../media/image1313.png"/><Relationship Id="rId142" Type="http://schemas.openxmlformats.org/officeDocument/2006/relationships/image" Target="../media/image1334.png"/><Relationship Id="rId163" Type="http://schemas.openxmlformats.org/officeDocument/2006/relationships/image" Target="../media/image1355.png"/><Relationship Id="rId184" Type="http://schemas.openxmlformats.org/officeDocument/2006/relationships/image" Target="../media/image1376.png"/><Relationship Id="rId219" Type="http://schemas.openxmlformats.org/officeDocument/2006/relationships/image" Target="../media/image1411.png"/><Relationship Id="rId3" Type="http://schemas.openxmlformats.org/officeDocument/2006/relationships/image" Target="../media/image1195.png"/><Relationship Id="rId214" Type="http://schemas.openxmlformats.org/officeDocument/2006/relationships/image" Target="../media/image1406.png"/><Relationship Id="rId25" Type="http://schemas.openxmlformats.org/officeDocument/2006/relationships/image" Target="../media/image1217.png"/><Relationship Id="rId46" Type="http://schemas.openxmlformats.org/officeDocument/2006/relationships/image" Target="../media/image1238.png"/><Relationship Id="rId67" Type="http://schemas.openxmlformats.org/officeDocument/2006/relationships/image" Target="../media/image1259.png"/><Relationship Id="rId116" Type="http://schemas.openxmlformats.org/officeDocument/2006/relationships/image" Target="../media/image1308.png"/><Relationship Id="rId137" Type="http://schemas.openxmlformats.org/officeDocument/2006/relationships/image" Target="../media/image1329.png"/><Relationship Id="rId158" Type="http://schemas.openxmlformats.org/officeDocument/2006/relationships/image" Target="../media/image1350.png"/><Relationship Id="rId20" Type="http://schemas.openxmlformats.org/officeDocument/2006/relationships/image" Target="../media/image1212.png"/><Relationship Id="rId41" Type="http://schemas.openxmlformats.org/officeDocument/2006/relationships/image" Target="../media/image1233.png"/><Relationship Id="rId62" Type="http://schemas.openxmlformats.org/officeDocument/2006/relationships/image" Target="../media/image1254.png"/><Relationship Id="rId83" Type="http://schemas.openxmlformats.org/officeDocument/2006/relationships/image" Target="../media/image1275.png"/><Relationship Id="rId88" Type="http://schemas.openxmlformats.org/officeDocument/2006/relationships/image" Target="../media/image1280.png"/><Relationship Id="rId111" Type="http://schemas.openxmlformats.org/officeDocument/2006/relationships/image" Target="../media/image1303.png"/><Relationship Id="rId132" Type="http://schemas.openxmlformats.org/officeDocument/2006/relationships/image" Target="../media/image1324.png"/><Relationship Id="rId153" Type="http://schemas.openxmlformats.org/officeDocument/2006/relationships/image" Target="../media/image1345.png"/><Relationship Id="rId174" Type="http://schemas.openxmlformats.org/officeDocument/2006/relationships/image" Target="../media/image1366.png"/><Relationship Id="rId179" Type="http://schemas.openxmlformats.org/officeDocument/2006/relationships/image" Target="../media/image1371.png"/><Relationship Id="rId195" Type="http://schemas.openxmlformats.org/officeDocument/2006/relationships/image" Target="../media/image1387.png"/><Relationship Id="rId209" Type="http://schemas.openxmlformats.org/officeDocument/2006/relationships/image" Target="../media/image1401.png"/><Relationship Id="rId190" Type="http://schemas.openxmlformats.org/officeDocument/2006/relationships/image" Target="../media/image1382.png"/><Relationship Id="rId204" Type="http://schemas.openxmlformats.org/officeDocument/2006/relationships/image" Target="../media/image1396.png"/><Relationship Id="rId220" Type="http://schemas.openxmlformats.org/officeDocument/2006/relationships/image" Target="../media/image1412.png"/><Relationship Id="rId225" Type="http://schemas.openxmlformats.org/officeDocument/2006/relationships/image" Target="../media/image1417.png"/><Relationship Id="rId15" Type="http://schemas.openxmlformats.org/officeDocument/2006/relationships/image" Target="../media/image1207.png"/><Relationship Id="rId36" Type="http://schemas.openxmlformats.org/officeDocument/2006/relationships/image" Target="../media/image1228.png"/><Relationship Id="rId57" Type="http://schemas.openxmlformats.org/officeDocument/2006/relationships/image" Target="../media/image1249.png"/><Relationship Id="rId106" Type="http://schemas.openxmlformats.org/officeDocument/2006/relationships/image" Target="../media/image1298.png"/><Relationship Id="rId127" Type="http://schemas.openxmlformats.org/officeDocument/2006/relationships/image" Target="../media/image1319.png"/><Relationship Id="rId10" Type="http://schemas.openxmlformats.org/officeDocument/2006/relationships/image" Target="../media/image1202.png"/><Relationship Id="rId31" Type="http://schemas.openxmlformats.org/officeDocument/2006/relationships/image" Target="../media/image1223.png"/><Relationship Id="rId52" Type="http://schemas.openxmlformats.org/officeDocument/2006/relationships/image" Target="../media/image1244.png"/><Relationship Id="rId73" Type="http://schemas.openxmlformats.org/officeDocument/2006/relationships/image" Target="../media/image1265.png"/><Relationship Id="rId78" Type="http://schemas.openxmlformats.org/officeDocument/2006/relationships/image" Target="../media/image1270.png"/><Relationship Id="rId94" Type="http://schemas.openxmlformats.org/officeDocument/2006/relationships/image" Target="../media/image1286.png"/><Relationship Id="rId99" Type="http://schemas.openxmlformats.org/officeDocument/2006/relationships/image" Target="../media/image1291.png"/><Relationship Id="rId101" Type="http://schemas.openxmlformats.org/officeDocument/2006/relationships/image" Target="../media/image1293.png"/><Relationship Id="rId122" Type="http://schemas.openxmlformats.org/officeDocument/2006/relationships/image" Target="../media/image1314.png"/><Relationship Id="rId143" Type="http://schemas.openxmlformats.org/officeDocument/2006/relationships/image" Target="../media/image1335.png"/><Relationship Id="rId148" Type="http://schemas.openxmlformats.org/officeDocument/2006/relationships/image" Target="../media/image1340.png"/><Relationship Id="rId164" Type="http://schemas.openxmlformats.org/officeDocument/2006/relationships/image" Target="../media/image1356.png"/><Relationship Id="rId169" Type="http://schemas.openxmlformats.org/officeDocument/2006/relationships/image" Target="../media/image1361.png"/><Relationship Id="rId185" Type="http://schemas.openxmlformats.org/officeDocument/2006/relationships/image" Target="../media/image1377.png"/><Relationship Id="rId4" Type="http://schemas.openxmlformats.org/officeDocument/2006/relationships/image" Target="../media/image1196.png"/><Relationship Id="rId9" Type="http://schemas.openxmlformats.org/officeDocument/2006/relationships/image" Target="../media/image1201.png"/><Relationship Id="rId180" Type="http://schemas.openxmlformats.org/officeDocument/2006/relationships/image" Target="../media/image1372.png"/><Relationship Id="rId210" Type="http://schemas.openxmlformats.org/officeDocument/2006/relationships/image" Target="../media/image1402.png"/><Relationship Id="rId215" Type="http://schemas.openxmlformats.org/officeDocument/2006/relationships/image" Target="../media/image1407.png"/><Relationship Id="rId26" Type="http://schemas.openxmlformats.org/officeDocument/2006/relationships/image" Target="../media/image1218.png"/><Relationship Id="rId47" Type="http://schemas.openxmlformats.org/officeDocument/2006/relationships/image" Target="../media/image1239.png"/><Relationship Id="rId68" Type="http://schemas.openxmlformats.org/officeDocument/2006/relationships/image" Target="../media/image1260.png"/><Relationship Id="rId89" Type="http://schemas.openxmlformats.org/officeDocument/2006/relationships/image" Target="../media/image1281.png"/><Relationship Id="rId112" Type="http://schemas.openxmlformats.org/officeDocument/2006/relationships/image" Target="../media/image1304.png"/><Relationship Id="rId133" Type="http://schemas.openxmlformats.org/officeDocument/2006/relationships/image" Target="../media/image1325.png"/><Relationship Id="rId154" Type="http://schemas.openxmlformats.org/officeDocument/2006/relationships/image" Target="../media/image1346.png"/><Relationship Id="rId175" Type="http://schemas.openxmlformats.org/officeDocument/2006/relationships/image" Target="../media/image1367.png"/><Relationship Id="rId196" Type="http://schemas.openxmlformats.org/officeDocument/2006/relationships/image" Target="../media/image1388.png"/><Relationship Id="rId200" Type="http://schemas.openxmlformats.org/officeDocument/2006/relationships/image" Target="../media/image1392.png"/><Relationship Id="rId16" Type="http://schemas.openxmlformats.org/officeDocument/2006/relationships/image" Target="../media/image1208.png"/><Relationship Id="rId221" Type="http://schemas.openxmlformats.org/officeDocument/2006/relationships/image" Target="../media/image1413.png"/><Relationship Id="rId37" Type="http://schemas.openxmlformats.org/officeDocument/2006/relationships/image" Target="../media/image1229.png"/><Relationship Id="rId58" Type="http://schemas.openxmlformats.org/officeDocument/2006/relationships/image" Target="../media/image1250.png"/><Relationship Id="rId79" Type="http://schemas.openxmlformats.org/officeDocument/2006/relationships/image" Target="../media/image1271.png"/><Relationship Id="rId102" Type="http://schemas.openxmlformats.org/officeDocument/2006/relationships/image" Target="../media/image1294.png"/><Relationship Id="rId123" Type="http://schemas.openxmlformats.org/officeDocument/2006/relationships/image" Target="../media/image1315.png"/><Relationship Id="rId144" Type="http://schemas.openxmlformats.org/officeDocument/2006/relationships/image" Target="../media/image1336.png"/><Relationship Id="rId90" Type="http://schemas.openxmlformats.org/officeDocument/2006/relationships/image" Target="../media/image1282.png"/><Relationship Id="rId165" Type="http://schemas.openxmlformats.org/officeDocument/2006/relationships/image" Target="../media/image1357.png"/><Relationship Id="rId186" Type="http://schemas.openxmlformats.org/officeDocument/2006/relationships/image" Target="../media/image1378.png"/><Relationship Id="rId211" Type="http://schemas.openxmlformats.org/officeDocument/2006/relationships/image" Target="../media/image1403.png"/><Relationship Id="rId27" Type="http://schemas.openxmlformats.org/officeDocument/2006/relationships/image" Target="../media/image1219.png"/><Relationship Id="rId48" Type="http://schemas.openxmlformats.org/officeDocument/2006/relationships/image" Target="../media/image1240.png"/><Relationship Id="rId69" Type="http://schemas.openxmlformats.org/officeDocument/2006/relationships/image" Target="../media/image1261.png"/><Relationship Id="rId113" Type="http://schemas.openxmlformats.org/officeDocument/2006/relationships/image" Target="../media/image1305.png"/><Relationship Id="rId134" Type="http://schemas.openxmlformats.org/officeDocument/2006/relationships/image" Target="../media/image1326.png"/><Relationship Id="rId80" Type="http://schemas.openxmlformats.org/officeDocument/2006/relationships/image" Target="../media/image1272.png"/><Relationship Id="rId155" Type="http://schemas.openxmlformats.org/officeDocument/2006/relationships/image" Target="../media/image1347.png"/><Relationship Id="rId176" Type="http://schemas.openxmlformats.org/officeDocument/2006/relationships/image" Target="../media/image1368.png"/><Relationship Id="rId197" Type="http://schemas.openxmlformats.org/officeDocument/2006/relationships/image" Target="../media/image1389.png"/><Relationship Id="rId201" Type="http://schemas.openxmlformats.org/officeDocument/2006/relationships/image" Target="../media/image1393.png"/><Relationship Id="rId222" Type="http://schemas.openxmlformats.org/officeDocument/2006/relationships/image" Target="../media/image1414.png"/><Relationship Id="rId17" Type="http://schemas.openxmlformats.org/officeDocument/2006/relationships/image" Target="../media/image1209.png"/><Relationship Id="rId38" Type="http://schemas.openxmlformats.org/officeDocument/2006/relationships/image" Target="../media/image1230.png"/><Relationship Id="rId59" Type="http://schemas.openxmlformats.org/officeDocument/2006/relationships/image" Target="../media/image1251.png"/><Relationship Id="rId103" Type="http://schemas.openxmlformats.org/officeDocument/2006/relationships/image" Target="../media/image1295.png"/><Relationship Id="rId124" Type="http://schemas.openxmlformats.org/officeDocument/2006/relationships/image" Target="../media/image1316.png"/><Relationship Id="rId70" Type="http://schemas.openxmlformats.org/officeDocument/2006/relationships/image" Target="../media/image1262.png"/><Relationship Id="rId91" Type="http://schemas.openxmlformats.org/officeDocument/2006/relationships/image" Target="../media/image1283.png"/><Relationship Id="rId145" Type="http://schemas.openxmlformats.org/officeDocument/2006/relationships/image" Target="../media/image1337.png"/><Relationship Id="rId166" Type="http://schemas.openxmlformats.org/officeDocument/2006/relationships/image" Target="../media/image1358.png"/><Relationship Id="rId187" Type="http://schemas.openxmlformats.org/officeDocument/2006/relationships/image" Target="../media/image1379.png"/><Relationship Id="rId1" Type="http://schemas.openxmlformats.org/officeDocument/2006/relationships/slideLayout" Target="../slideLayouts/slideLayout5.xml"/><Relationship Id="rId212" Type="http://schemas.openxmlformats.org/officeDocument/2006/relationships/image" Target="../media/image1404.png"/><Relationship Id="rId28" Type="http://schemas.openxmlformats.org/officeDocument/2006/relationships/image" Target="../media/image1220.png"/><Relationship Id="rId49" Type="http://schemas.openxmlformats.org/officeDocument/2006/relationships/image" Target="../media/image1241.png"/><Relationship Id="rId114" Type="http://schemas.openxmlformats.org/officeDocument/2006/relationships/image" Target="../media/image1306.png"/><Relationship Id="rId60" Type="http://schemas.openxmlformats.org/officeDocument/2006/relationships/image" Target="../media/image1252.png"/><Relationship Id="rId81" Type="http://schemas.openxmlformats.org/officeDocument/2006/relationships/image" Target="../media/image1273.png"/><Relationship Id="rId135" Type="http://schemas.openxmlformats.org/officeDocument/2006/relationships/image" Target="../media/image1327.png"/><Relationship Id="rId156" Type="http://schemas.openxmlformats.org/officeDocument/2006/relationships/image" Target="../media/image1348.png"/><Relationship Id="rId177" Type="http://schemas.openxmlformats.org/officeDocument/2006/relationships/image" Target="../media/image1369.png"/><Relationship Id="rId198" Type="http://schemas.openxmlformats.org/officeDocument/2006/relationships/image" Target="../media/image1390.png"/><Relationship Id="rId202" Type="http://schemas.openxmlformats.org/officeDocument/2006/relationships/image" Target="../media/image1394.png"/><Relationship Id="rId223" Type="http://schemas.openxmlformats.org/officeDocument/2006/relationships/image" Target="../media/image1415.png"/><Relationship Id="rId18" Type="http://schemas.openxmlformats.org/officeDocument/2006/relationships/image" Target="../media/image1210.png"/><Relationship Id="rId39" Type="http://schemas.openxmlformats.org/officeDocument/2006/relationships/image" Target="../media/image1231.png"/><Relationship Id="rId50" Type="http://schemas.openxmlformats.org/officeDocument/2006/relationships/image" Target="../media/image1242.png"/><Relationship Id="rId104" Type="http://schemas.openxmlformats.org/officeDocument/2006/relationships/image" Target="../media/image1296.png"/><Relationship Id="rId125" Type="http://schemas.openxmlformats.org/officeDocument/2006/relationships/image" Target="../media/image1317.png"/><Relationship Id="rId146" Type="http://schemas.openxmlformats.org/officeDocument/2006/relationships/image" Target="../media/image1338.png"/><Relationship Id="rId167" Type="http://schemas.openxmlformats.org/officeDocument/2006/relationships/image" Target="../media/image1359.png"/><Relationship Id="rId188" Type="http://schemas.openxmlformats.org/officeDocument/2006/relationships/image" Target="../media/image1380.png"/><Relationship Id="rId71" Type="http://schemas.openxmlformats.org/officeDocument/2006/relationships/image" Target="../media/image1263.png"/><Relationship Id="rId92" Type="http://schemas.openxmlformats.org/officeDocument/2006/relationships/image" Target="../media/image1284.png"/><Relationship Id="rId213" Type="http://schemas.openxmlformats.org/officeDocument/2006/relationships/image" Target="../media/image1405.png"/><Relationship Id="rId2" Type="http://schemas.openxmlformats.org/officeDocument/2006/relationships/image" Target="../media/image1194.png"/><Relationship Id="rId29" Type="http://schemas.openxmlformats.org/officeDocument/2006/relationships/image" Target="../media/image1221.png"/><Relationship Id="rId40" Type="http://schemas.openxmlformats.org/officeDocument/2006/relationships/image" Target="../media/image1232.png"/><Relationship Id="rId115" Type="http://schemas.openxmlformats.org/officeDocument/2006/relationships/image" Target="../media/image1307.png"/><Relationship Id="rId136" Type="http://schemas.openxmlformats.org/officeDocument/2006/relationships/image" Target="../media/image1328.png"/><Relationship Id="rId157" Type="http://schemas.openxmlformats.org/officeDocument/2006/relationships/image" Target="../media/image1349.png"/><Relationship Id="rId178" Type="http://schemas.openxmlformats.org/officeDocument/2006/relationships/image" Target="../media/image1370.png"/><Relationship Id="rId61" Type="http://schemas.openxmlformats.org/officeDocument/2006/relationships/image" Target="../media/image1253.png"/><Relationship Id="rId82" Type="http://schemas.openxmlformats.org/officeDocument/2006/relationships/image" Target="../media/image1274.png"/><Relationship Id="rId199" Type="http://schemas.openxmlformats.org/officeDocument/2006/relationships/image" Target="../media/image1391.png"/><Relationship Id="rId203" Type="http://schemas.openxmlformats.org/officeDocument/2006/relationships/image" Target="../media/image1395.png"/><Relationship Id="rId19" Type="http://schemas.openxmlformats.org/officeDocument/2006/relationships/image" Target="../media/image1211.png"/><Relationship Id="rId224" Type="http://schemas.openxmlformats.org/officeDocument/2006/relationships/image" Target="../media/image1416.png"/><Relationship Id="rId30" Type="http://schemas.openxmlformats.org/officeDocument/2006/relationships/image" Target="../media/image1222.png"/><Relationship Id="rId105" Type="http://schemas.openxmlformats.org/officeDocument/2006/relationships/image" Target="../media/image1297.png"/><Relationship Id="rId126" Type="http://schemas.openxmlformats.org/officeDocument/2006/relationships/image" Target="../media/image1318.png"/><Relationship Id="rId147" Type="http://schemas.openxmlformats.org/officeDocument/2006/relationships/image" Target="../media/image1339.png"/><Relationship Id="rId168" Type="http://schemas.openxmlformats.org/officeDocument/2006/relationships/image" Target="../media/image1360.png"/><Relationship Id="rId51" Type="http://schemas.openxmlformats.org/officeDocument/2006/relationships/image" Target="../media/image1243.png"/><Relationship Id="rId72" Type="http://schemas.openxmlformats.org/officeDocument/2006/relationships/image" Target="../media/image1264.png"/><Relationship Id="rId93" Type="http://schemas.openxmlformats.org/officeDocument/2006/relationships/image" Target="../media/image1285.png"/><Relationship Id="rId189" Type="http://schemas.openxmlformats.org/officeDocument/2006/relationships/image" Target="../media/image1381.png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32.png"/><Relationship Id="rId18" Type="http://schemas.openxmlformats.org/officeDocument/2006/relationships/image" Target="../media/image1437.png"/><Relationship Id="rId26" Type="http://schemas.openxmlformats.org/officeDocument/2006/relationships/image" Target="../media/image1445.png"/><Relationship Id="rId39" Type="http://schemas.openxmlformats.org/officeDocument/2006/relationships/image" Target="../media/image1458.png"/><Relationship Id="rId21" Type="http://schemas.openxmlformats.org/officeDocument/2006/relationships/image" Target="../media/image1440.png"/><Relationship Id="rId34" Type="http://schemas.openxmlformats.org/officeDocument/2006/relationships/image" Target="../media/image1453.png"/><Relationship Id="rId42" Type="http://schemas.openxmlformats.org/officeDocument/2006/relationships/image" Target="../media/image1461.png"/><Relationship Id="rId47" Type="http://schemas.openxmlformats.org/officeDocument/2006/relationships/image" Target="../media/image1466.png"/><Relationship Id="rId50" Type="http://schemas.openxmlformats.org/officeDocument/2006/relationships/image" Target="../media/image1469.png"/><Relationship Id="rId55" Type="http://schemas.openxmlformats.org/officeDocument/2006/relationships/image" Target="../media/image1474.png"/><Relationship Id="rId7" Type="http://schemas.openxmlformats.org/officeDocument/2006/relationships/image" Target="../media/image1426.png"/><Relationship Id="rId2" Type="http://schemas.openxmlformats.org/officeDocument/2006/relationships/image" Target="../media/image1421.png"/><Relationship Id="rId16" Type="http://schemas.openxmlformats.org/officeDocument/2006/relationships/image" Target="../media/image1435.png"/><Relationship Id="rId29" Type="http://schemas.openxmlformats.org/officeDocument/2006/relationships/image" Target="../media/image1448.png"/><Relationship Id="rId11" Type="http://schemas.openxmlformats.org/officeDocument/2006/relationships/image" Target="../media/image1430.png"/><Relationship Id="rId24" Type="http://schemas.openxmlformats.org/officeDocument/2006/relationships/image" Target="../media/image1443.png"/><Relationship Id="rId32" Type="http://schemas.openxmlformats.org/officeDocument/2006/relationships/image" Target="../media/image1451.png"/><Relationship Id="rId37" Type="http://schemas.openxmlformats.org/officeDocument/2006/relationships/image" Target="../media/image1456.png"/><Relationship Id="rId40" Type="http://schemas.openxmlformats.org/officeDocument/2006/relationships/image" Target="../media/image1459.png"/><Relationship Id="rId45" Type="http://schemas.openxmlformats.org/officeDocument/2006/relationships/image" Target="../media/image1464.png"/><Relationship Id="rId53" Type="http://schemas.openxmlformats.org/officeDocument/2006/relationships/image" Target="../media/image1472.png"/><Relationship Id="rId58" Type="http://schemas.openxmlformats.org/officeDocument/2006/relationships/image" Target="../media/image1477.png"/><Relationship Id="rId5" Type="http://schemas.openxmlformats.org/officeDocument/2006/relationships/image" Target="../media/image1424.png"/><Relationship Id="rId19" Type="http://schemas.openxmlformats.org/officeDocument/2006/relationships/image" Target="../media/image1438.png"/><Relationship Id="rId4" Type="http://schemas.openxmlformats.org/officeDocument/2006/relationships/image" Target="../media/image1423.png"/><Relationship Id="rId9" Type="http://schemas.openxmlformats.org/officeDocument/2006/relationships/image" Target="../media/image1428.png"/><Relationship Id="rId14" Type="http://schemas.openxmlformats.org/officeDocument/2006/relationships/image" Target="../media/image1433.png"/><Relationship Id="rId22" Type="http://schemas.openxmlformats.org/officeDocument/2006/relationships/image" Target="../media/image1441.png"/><Relationship Id="rId27" Type="http://schemas.openxmlformats.org/officeDocument/2006/relationships/image" Target="../media/image1446.png"/><Relationship Id="rId30" Type="http://schemas.openxmlformats.org/officeDocument/2006/relationships/image" Target="../media/image1449.png"/><Relationship Id="rId35" Type="http://schemas.openxmlformats.org/officeDocument/2006/relationships/image" Target="../media/image1454.png"/><Relationship Id="rId43" Type="http://schemas.openxmlformats.org/officeDocument/2006/relationships/image" Target="../media/image1462.png"/><Relationship Id="rId48" Type="http://schemas.openxmlformats.org/officeDocument/2006/relationships/image" Target="../media/image1467.png"/><Relationship Id="rId56" Type="http://schemas.openxmlformats.org/officeDocument/2006/relationships/image" Target="../media/image1475.png"/><Relationship Id="rId8" Type="http://schemas.openxmlformats.org/officeDocument/2006/relationships/image" Target="../media/image1427.png"/><Relationship Id="rId51" Type="http://schemas.openxmlformats.org/officeDocument/2006/relationships/image" Target="../media/image1470.png"/><Relationship Id="rId3" Type="http://schemas.openxmlformats.org/officeDocument/2006/relationships/image" Target="../media/image1422.png"/><Relationship Id="rId12" Type="http://schemas.openxmlformats.org/officeDocument/2006/relationships/image" Target="../media/image1431.png"/><Relationship Id="rId17" Type="http://schemas.openxmlformats.org/officeDocument/2006/relationships/image" Target="../media/image1436.png"/><Relationship Id="rId25" Type="http://schemas.openxmlformats.org/officeDocument/2006/relationships/image" Target="../media/image1444.png"/><Relationship Id="rId33" Type="http://schemas.openxmlformats.org/officeDocument/2006/relationships/image" Target="../media/image1452.png"/><Relationship Id="rId38" Type="http://schemas.openxmlformats.org/officeDocument/2006/relationships/image" Target="../media/image1457.png"/><Relationship Id="rId46" Type="http://schemas.openxmlformats.org/officeDocument/2006/relationships/image" Target="../media/image1465.png"/><Relationship Id="rId59" Type="http://schemas.openxmlformats.org/officeDocument/2006/relationships/image" Target="../media/image1478.png"/><Relationship Id="rId20" Type="http://schemas.openxmlformats.org/officeDocument/2006/relationships/image" Target="../media/image1439.png"/><Relationship Id="rId41" Type="http://schemas.openxmlformats.org/officeDocument/2006/relationships/image" Target="../media/image1460.png"/><Relationship Id="rId54" Type="http://schemas.openxmlformats.org/officeDocument/2006/relationships/image" Target="../media/image147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25.png"/><Relationship Id="rId15" Type="http://schemas.openxmlformats.org/officeDocument/2006/relationships/image" Target="../media/image1434.png"/><Relationship Id="rId23" Type="http://schemas.openxmlformats.org/officeDocument/2006/relationships/image" Target="../media/image1442.png"/><Relationship Id="rId28" Type="http://schemas.openxmlformats.org/officeDocument/2006/relationships/image" Target="../media/image1447.png"/><Relationship Id="rId36" Type="http://schemas.openxmlformats.org/officeDocument/2006/relationships/image" Target="../media/image1455.png"/><Relationship Id="rId49" Type="http://schemas.openxmlformats.org/officeDocument/2006/relationships/image" Target="../media/image1468.png"/><Relationship Id="rId57" Type="http://schemas.openxmlformats.org/officeDocument/2006/relationships/image" Target="../media/image1476.png"/><Relationship Id="rId10" Type="http://schemas.openxmlformats.org/officeDocument/2006/relationships/image" Target="../media/image1429.png"/><Relationship Id="rId31" Type="http://schemas.openxmlformats.org/officeDocument/2006/relationships/image" Target="../media/image1450.png"/><Relationship Id="rId44" Type="http://schemas.openxmlformats.org/officeDocument/2006/relationships/image" Target="../media/image1463.png"/><Relationship Id="rId52" Type="http://schemas.openxmlformats.org/officeDocument/2006/relationships/image" Target="../media/image1471.pn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40.png"/><Relationship Id="rId18" Type="http://schemas.openxmlformats.org/officeDocument/2006/relationships/image" Target="../media/image1444.png"/><Relationship Id="rId26" Type="http://schemas.openxmlformats.org/officeDocument/2006/relationships/image" Target="../media/image1457.png"/><Relationship Id="rId39" Type="http://schemas.openxmlformats.org/officeDocument/2006/relationships/image" Target="../media/image1428.png"/><Relationship Id="rId21" Type="http://schemas.openxmlformats.org/officeDocument/2006/relationships/image" Target="../media/image1452.png"/><Relationship Id="rId34" Type="http://schemas.openxmlformats.org/officeDocument/2006/relationships/image" Target="../media/image1475.png"/><Relationship Id="rId42" Type="http://schemas.openxmlformats.org/officeDocument/2006/relationships/image" Target="../media/image1433.png"/><Relationship Id="rId47" Type="http://schemas.openxmlformats.org/officeDocument/2006/relationships/image" Target="../media/image1450.png"/><Relationship Id="rId50" Type="http://schemas.openxmlformats.org/officeDocument/2006/relationships/image" Target="../media/image1462.png"/><Relationship Id="rId55" Type="http://schemas.openxmlformats.org/officeDocument/2006/relationships/image" Target="../media/image1467.png"/><Relationship Id="rId7" Type="http://schemas.openxmlformats.org/officeDocument/2006/relationships/image" Target="../media/image1432.png"/><Relationship Id="rId2" Type="http://schemas.openxmlformats.org/officeDocument/2006/relationships/image" Target="../media/image1421.png"/><Relationship Id="rId16" Type="http://schemas.openxmlformats.org/officeDocument/2006/relationships/image" Target="../media/image1443.png"/><Relationship Id="rId29" Type="http://schemas.openxmlformats.org/officeDocument/2006/relationships/image" Target="../media/image1470.png"/><Relationship Id="rId11" Type="http://schemas.openxmlformats.org/officeDocument/2006/relationships/image" Target="../media/image1438.png"/><Relationship Id="rId24" Type="http://schemas.openxmlformats.org/officeDocument/2006/relationships/image" Target="../media/image1455.png"/><Relationship Id="rId32" Type="http://schemas.openxmlformats.org/officeDocument/2006/relationships/image" Target="../media/image1473.png"/><Relationship Id="rId37" Type="http://schemas.openxmlformats.org/officeDocument/2006/relationships/image" Target="../media/image1426.png"/><Relationship Id="rId40" Type="http://schemas.openxmlformats.org/officeDocument/2006/relationships/image" Target="../media/image1429.png"/><Relationship Id="rId45" Type="http://schemas.openxmlformats.org/officeDocument/2006/relationships/image" Target="../media/image1448.png"/><Relationship Id="rId53" Type="http://schemas.openxmlformats.org/officeDocument/2006/relationships/image" Target="../media/image1465.png"/><Relationship Id="rId58" Type="http://schemas.openxmlformats.org/officeDocument/2006/relationships/image" Target="../media/image1479.png"/><Relationship Id="rId5" Type="http://schemas.openxmlformats.org/officeDocument/2006/relationships/image" Target="../media/image1424.png"/><Relationship Id="rId19" Type="http://schemas.openxmlformats.org/officeDocument/2006/relationships/image" Target="../media/image1446.png"/><Relationship Id="rId4" Type="http://schemas.openxmlformats.org/officeDocument/2006/relationships/image" Target="../media/image1423.png"/><Relationship Id="rId9" Type="http://schemas.openxmlformats.org/officeDocument/2006/relationships/image" Target="../media/image1436.png"/><Relationship Id="rId14" Type="http://schemas.openxmlformats.org/officeDocument/2006/relationships/image" Target="../media/image1441.png"/><Relationship Id="rId22" Type="http://schemas.openxmlformats.org/officeDocument/2006/relationships/image" Target="../media/image1453.png"/><Relationship Id="rId27" Type="http://schemas.openxmlformats.org/officeDocument/2006/relationships/image" Target="../media/image1458.png"/><Relationship Id="rId30" Type="http://schemas.openxmlformats.org/officeDocument/2006/relationships/image" Target="../media/image1471.png"/><Relationship Id="rId35" Type="http://schemas.openxmlformats.org/officeDocument/2006/relationships/image" Target="../media/image1476.png"/><Relationship Id="rId43" Type="http://schemas.openxmlformats.org/officeDocument/2006/relationships/image" Target="../media/image1434.png"/><Relationship Id="rId48" Type="http://schemas.openxmlformats.org/officeDocument/2006/relationships/image" Target="../media/image1460.png"/><Relationship Id="rId56" Type="http://schemas.openxmlformats.org/officeDocument/2006/relationships/image" Target="../media/image1468.png"/><Relationship Id="rId8" Type="http://schemas.openxmlformats.org/officeDocument/2006/relationships/image" Target="../media/image1435.png"/><Relationship Id="rId51" Type="http://schemas.openxmlformats.org/officeDocument/2006/relationships/image" Target="../media/image1463.png"/><Relationship Id="rId3" Type="http://schemas.openxmlformats.org/officeDocument/2006/relationships/image" Target="../media/image1422.png"/><Relationship Id="rId12" Type="http://schemas.openxmlformats.org/officeDocument/2006/relationships/image" Target="../media/image1439.png"/><Relationship Id="rId17" Type="http://schemas.openxmlformats.org/officeDocument/2006/relationships/image" Target="../media/image1445.png"/><Relationship Id="rId25" Type="http://schemas.openxmlformats.org/officeDocument/2006/relationships/image" Target="../media/image1456.png"/><Relationship Id="rId33" Type="http://schemas.openxmlformats.org/officeDocument/2006/relationships/image" Target="../media/image1474.png"/><Relationship Id="rId38" Type="http://schemas.openxmlformats.org/officeDocument/2006/relationships/image" Target="../media/image1427.png"/><Relationship Id="rId46" Type="http://schemas.openxmlformats.org/officeDocument/2006/relationships/image" Target="../media/image1449.png"/><Relationship Id="rId59" Type="http://schemas.openxmlformats.org/officeDocument/2006/relationships/image" Target="../media/image1480.png"/><Relationship Id="rId20" Type="http://schemas.openxmlformats.org/officeDocument/2006/relationships/image" Target="../media/image1451.png"/><Relationship Id="rId41" Type="http://schemas.openxmlformats.org/officeDocument/2006/relationships/image" Target="../media/image1430.png"/><Relationship Id="rId54" Type="http://schemas.openxmlformats.org/officeDocument/2006/relationships/image" Target="../media/image146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31.png"/><Relationship Id="rId15" Type="http://schemas.openxmlformats.org/officeDocument/2006/relationships/image" Target="../media/image1442.png"/><Relationship Id="rId23" Type="http://schemas.openxmlformats.org/officeDocument/2006/relationships/image" Target="../media/image1454.png"/><Relationship Id="rId28" Type="http://schemas.openxmlformats.org/officeDocument/2006/relationships/image" Target="../media/image1459.png"/><Relationship Id="rId36" Type="http://schemas.openxmlformats.org/officeDocument/2006/relationships/image" Target="../media/image1425.png"/><Relationship Id="rId49" Type="http://schemas.openxmlformats.org/officeDocument/2006/relationships/image" Target="../media/image1461.png"/><Relationship Id="rId57" Type="http://schemas.openxmlformats.org/officeDocument/2006/relationships/image" Target="../media/image1469.png"/><Relationship Id="rId10" Type="http://schemas.openxmlformats.org/officeDocument/2006/relationships/image" Target="../media/image1437.png"/><Relationship Id="rId31" Type="http://schemas.openxmlformats.org/officeDocument/2006/relationships/image" Target="../media/image1472.png"/><Relationship Id="rId44" Type="http://schemas.openxmlformats.org/officeDocument/2006/relationships/image" Target="../media/image1447.png"/><Relationship Id="rId52" Type="http://schemas.openxmlformats.org/officeDocument/2006/relationships/image" Target="../media/image1464.png"/></Relationships>
</file>

<file path=ppt/slides/_rels/slide17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596.png"/><Relationship Id="rId21" Type="http://schemas.openxmlformats.org/officeDocument/2006/relationships/image" Target="../media/image1500.png"/><Relationship Id="rId42" Type="http://schemas.openxmlformats.org/officeDocument/2006/relationships/image" Target="../media/image1521.png"/><Relationship Id="rId63" Type="http://schemas.openxmlformats.org/officeDocument/2006/relationships/image" Target="../media/image1542.png"/><Relationship Id="rId84" Type="http://schemas.openxmlformats.org/officeDocument/2006/relationships/image" Target="../media/image1563.png"/><Relationship Id="rId16" Type="http://schemas.openxmlformats.org/officeDocument/2006/relationships/image" Target="../media/image1495.png"/><Relationship Id="rId107" Type="http://schemas.openxmlformats.org/officeDocument/2006/relationships/image" Target="../media/image1586.png"/><Relationship Id="rId11" Type="http://schemas.openxmlformats.org/officeDocument/2006/relationships/image" Target="../media/image1490.png"/><Relationship Id="rId32" Type="http://schemas.openxmlformats.org/officeDocument/2006/relationships/image" Target="../media/image1511.png"/><Relationship Id="rId37" Type="http://schemas.openxmlformats.org/officeDocument/2006/relationships/image" Target="../media/image1516.png"/><Relationship Id="rId53" Type="http://schemas.openxmlformats.org/officeDocument/2006/relationships/image" Target="../media/image1532.png"/><Relationship Id="rId58" Type="http://schemas.openxmlformats.org/officeDocument/2006/relationships/image" Target="../media/image1537.png"/><Relationship Id="rId74" Type="http://schemas.openxmlformats.org/officeDocument/2006/relationships/image" Target="../media/image1553.png"/><Relationship Id="rId79" Type="http://schemas.openxmlformats.org/officeDocument/2006/relationships/image" Target="../media/image1558.png"/><Relationship Id="rId102" Type="http://schemas.openxmlformats.org/officeDocument/2006/relationships/image" Target="../media/image1581.png"/><Relationship Id="rId123" Type="http://schemas.openxmlformats.org/officeDocument/2006/relationships/image" Target="../media/image1602.png"/><Relationship Id="rId128" Type="http://schemas.openxmlformats.org/officeDocument/2006/relationships/image" Target="../media/image1607.png"/><Relationship Id="rId5" Type="http://schemas.openxmlformats.org/officeDocument/2006/relationships/image" Target="../media/image1484.png"/><Relationship Id="rId90" Type="http://schemas.openxmlformats.org/officeDocument/2006/relationships/image" Target="../media/image1569.png"/><Relationship Id="rId95" Type="http://schemas.openxmlformats.org/officeDocument/2006/relationships/image" Target="../media/image1574.png"/><Relationship Id="rId22" Type="http://schemas.openxmlformats.org/officeDocument/2006/relationships/image" Target="../media/image1501.png"/><Relationship Id="rId27" Type="http://schemas.openxmlformats.org/officeDocument/2006/relationships/image" Target="../media/image1506.png"/><Relationship Id="rId43" Type="http://schemas.openxmlformats.org/officeDocument/2006/relationships/image" Target="../media/image1522.png"/><Relationship Id="rId48" Type="http://schemas.openxmlformats.org/officeDocument/2006/relationships/image" Target="../media/image1527.png"/><Relationship Id="rId64" Type="http://schemas.openxmlformats.org/officeDocument/2006/relationships/image" Target="../media/image1543.png"/><Relationship Id="rId69" Type="http://schemas.openxmlformats.org/officeDocument/2006/relationships/image" Target="../media/image1548.png"/><Relationship Id="rId113" Type="http://schemas.openxmlformats.org/officeDocument/2006/relationships/image" Target="../media/image1592.png"/><Relationship Id="rId118" Type="http://schemas.openxmlformats.org/officeDocument/2006/relationships/image" Target="../media/image1597.png"/><Relationship Id="rId134" Type="http://schemas.openxmlformats.org/officeDocument/2006/relationships/image" Target="../media/image1613.png"/><Relationship Id="rId80" Type="http://schemas.openxmlformats.org/officeDocument/2006/relationships/image" Target="../media/image1559.png"/><Relationship Id="rId85" Type="http://schemas.openxmlformats.org/officeDocument/2006/relationships/image" Target="../media/image1564.png"/><Relationship Id="rId12" Type="http://schemas.openxmlformats.org/officeDocument/2006/relationships/image" Target="../media/image1491.png"/><Relationship Id="rId17" Type="http://schemas.openxmlformats.org/officeDocument/2006/relationships/image" Target="../media/image1496.png"/><Relationship Id="rId33" Type="http://schemas.openxmlformats.org/officeDocument/2006/relationships/image" Target="../media/image1512.png"/><Relationship Id="rId38" Type="http://schemas.openxmlformats.org/officeDocument/2006/relationships/image" Target="../media/image1517.png"/><Relationship Id="rId59" Type="http://schemas.openxmlformats.org/officeDocument/2006/relationships/image" Target="../media/image1538.png"/><Relationship Id="rId103" Type="http://schemas.openxmlformats.org/officeDocument/2006/relationships/image" Target="../media/image1582.png"/><Relationship Id="rId108" Type="http://schemas.openxmlformats.org/officeDocument/2006/relationships/image" Target="../media/image1587.png"/><Relationship Id="rId124" Type="http://schemas.openxmlformats.org/officeDocument/2006/relationships/image" Target="../media/image1603.png"/><Relationship Id="rId129" Type="http://schemas.openxmlformats.org/officeDocument/2006/relationships/image" Target="../media/image1608.png"/><Relationship Id="rId54" Type="http://schemas.openxmlformats.org/officeDocument/2006/relationships/image" Target="../media/image1533.png"/><Relationship Id="rId70" Type="http://schemas.openxmlformats.org/officeDocument/2006/relationships/image" Target="../media/image1549.png"/><Relationship Id="rId75" Type="http://schemas.openxmlformats.org/officeDocument/2006/relationships/image" Target="../media/image1554.png"/><Relationship Id="rId91" Type="http://schemas.openxmlformats.org/officeDocument/2006/relationships/image" Target="../media/image1570.png"/><Relationship Id="rId96" Type="http://schemas.openxmlformats.org/officeDocument/2006/relationships/image" Target="../media/image157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85.png"/><Relationship Id="rId23" Type="http://schemas.openxmlformats.org/officeDocument/2006/relationships/image" Target="../media/image1502.png"/><Relationship Id="rId28" Type="http://schemas.openxmlformats.org/officeDocument/2006/relationships/image" Target="../media/image1507.png"/><Relationship Id="rId49" Type="http://schemas.openxmlformats.org/officeDocument/2006/relationships/image" Target="../media/image1528.png"/><Relationship Id="rId114" Type="http://schemas.openxmlformats.org/officeDocument/2006/relationships/image" Target="../media/image1593.png"/><Relationship Id="rId119" Type="http://schemas.openxmlformats.org/officeDocument/2006/relationships/image" Target="../media/image1598.png"/><Relationship Id="rId44" Type="http://schemas.openxmlformats.org/officeDocument/2006/relationships/image" Target="../media/image1523.png"/><Relationship Id="rId60" Type="http://schemas.openxmlformats.org/officeDocument/2006/relationships/image" Target="../media/image1539.png"/><Relationship Id="rId65" Type="http://schemas.openxmlformats.org/officeDocument/2006/relationships/image" Target="../media/image1544.png"/><Relationship Id="rId81" Type="http://schemas.openxmlformats.org/officeDocument/2006/relationships/image" Target="../media/image1560.png"/><Relationship Id="rId86" Type="http://schemas.openxmlformats.org/officeDocument/2006/relationships/image" Target="../media/image1565.png"/><Relationship Id="rId130" Type="http://schemas.openxmlformats.org/officeDocument/2006/relationships/image" Target="../media/image1609.png"/><Relationship Id="rId135" Type="http://schemas.openxmlformats.org/officeDocument/2006/relationships/image" Target="../media/image1614.png"/><Relationship Id="rId13" Type="http://schemas.openxmlformats.org/officeDocument/2006/relationships/image" Target="../media/image1492.png"/><Relationship Id="rId18" Type="http://schemas.openxmlformats.org/officeDocument/2006/relationships/image" Target="../media/image1497.png"/><Relationship Id="rId39" Type="http://schemas.openxmlformats.org/officeDocument/2006/relationships/image" Target="../media/image1518.png"/><Relationship Id="rId109" Type="http://schemas.openxmlformats.org/officeDocument/2006/relationships/image" Target="../media/image1588.png"/><Relationship Id="rId34" Type="http://schemas.openxmlformats.org/officeDocument/2006/relationships/image" Target="../media/image1513.png"/><Relationship Id="rId50" Type="http://schemas.openxmlformats.org/officeDocument/2006/relationships/image" Target="../media/image1529.png"/><Relationship Id="rId55" Type="http://schemas.openxmlformats.org/officeDocument/2006/relationships/image" Target="../media/image1534.png"/><Relationship Id="rId76" Type="http://schemas.openxmlformats.org/officeDocument/2006/relationships/image" Target="../media/image1555.png"/><Relationship Id="rId97" Type="http://schemas.openxmlformats.org/officeDocument/2006/relationships/image" Target="../media/image1576.png"/><Relationship Id="rId104" Type="http://schemas.openxmlformats.org/officeDocument/2006/relationships/image" Target="../media/image1583.png"/><Relationship Id="rId120" Type="http://schemas.openxmlformats.org/officeDocument/2006/relationships/image" Target="../media/image1599.png"/><Relationship Id="rId125" Type="http://schemas.openxmlformats.org/officeDocument/2006/relationships/image" Target="../media/image1604.png"/><Relationship Id="rId7" Type="http://schemas.openxmlformats.org/officeDocument/2006/relationships/image" Target="../media/image1486.png"/><Relationship Id="rId71" Type="http://schemas.openxmlformats.org/officeDocument/2006/relationships/image" Target="../media/image1550.png"/><Relationship Id="rId92" Type="http://schemas.openxmlformats.org/officeDocument/2006/relationships/image" Target="../media/image1571.png"/><Relationship Id="rId2" Type="http://schemas.openxmlformats.org/officeDocument/2006/relationships/image" Target="../media/image1481.png"/><Relationship Id="rId29" Type="http://schemas.openxmlformats.org/officeDocument/2006/relationships/image" Target="../media/image1508.png"/><Relationship Id="rId24" Type="http://schemas.openxmlformats.org/officeDocument/2006/relationships/image" Target="../media/image1503.png"/><Relationship Id="rId40" Type="http://schemas.openxmlformats.org/officeDocument/2006/relationships/image" Target="../media/image1519.png"/><Relationship Id="rId45" Type="http://schemas.openxmlformats.org/officeDocument/2006/relationships/image" Target="../media/image1524.png"/><Relationship Id="rId66" Type="http://schemas.openxmlformats.org/officeDocument/2006/relationships/image" Target="../media/image1545.png"/><Relationship Id="rId87" Type="http://schemas.openxmlformats.org/officeDocument/2006/relationships/image" Target="../media/image1566.png"/><Relationship Id="rId110" Type="http://schemas.openxmlformats.org/officeDocument/2006/relationships/image" Target="../media/image1589.png"/><Relationship Id="rId115" Type="http://schemas.openxmlformats.org/officeDocument/2006/relationships/image" Target="../media/image1594.png"/><Relationship Id="rId131" Type="http://schemas.openxmlformats.org/officeDocument/2006/relationships/image" Target="../media/image1610.png"/><Relationship Id="rId61" Type="http://schemas.openxmlformats.org/officeDocument/2006/relationships/image" Target="../media/image1540.png"/><Relationship Id="rId82" Type="http://schemas.openxmlformats.org/officeDocument/2006/relationships/image" Target="../media/image1561.png"/><Relationship Id="rId19" Type="http://schemas.openxmlformats.org/officeDocument/2006/relationships/image" Target="../media/image1498.png"/><Relationship Id="rId14" Type="http://schemas.openxmlformats.org/officeDocument/2006/relationships/image" Target="../media/image1493.png"/><Relationship Id="rId30" Type="http://schemas.openxmlformats.org/officeDocument/2006/relationships/image" Target="../media/image1509.png"/><Relationship Id="rId35" Type="http://schemas.openxmlformats.org/officeDocument/2006/relationships/image" Target="../media/image1514.png"/><Relationship Id="rId56" Type="http://schemas.openxmlformats.org/officeDocument/2006/relationships/image" Target="../media/image1535.png"/><Relationship Id="rId77" Type="http://schemas.openxmlformats.org/officeDocument/2006/relationships/image" Target="../media/image1556.png"/><Relationship Id="rId100" Type="http://schemas.openxmlformats.org/officeDocument/2006/relationships/image" Target="../media/image1579.png"/><Relationship Id="rId105" Type="http://schemas.openxmlformats.org/officeDocument/2006/relationships/image" Target="../media/image1584.png"/><Relationship Id="rId126" Type="http://schemas.openxmlformats.org/officeDocument/2006/relationships/image" Target="../media/image1605.png"/><Relationship Id="rId8" Type="http://schemas.openxmlformats.org/officeDocument/2006/relationships/image" Target="../media/image1487.png"/><Relationship Id="rId51" Type="http://schemas.openxmlformats.org/officeDocument/2006/relationships/image" Target="../media/image1530.png"/><Relationship Id="rId72" Type="http://schemas.openxmlformats.org/officeDocument/2006/relationships/image" Target="../media/image1551.png"/><Relationship Id="rId93" Type="http://schemas.openxmlformats.org/officeDocument/2006/relationships/image" Target="../media/image1572.png"/><Relationship Id="rId98" Type="http://schemas.openxmlformats.org/officeDocument/2006/relationships/image" Target="../media/image1577.png"/><Relationship Id="rId121" Type="http://schemas.openxmlformats.org/officeDocument/2006/relationships/image" Target="../media/image1600.png"/><Relationship Id="rId3" Type="http://schemas.openxmlformats.org/officeDocument/2006/relationships/image" Target="../media/image1482.png"/><Relationship Id="rId25" Type="http://schemas.openxmlformats.org/officeDocument/2006/relationships/image" Target="../media/image1504.png"/><Relationship Id="rId46" Type="http://schemas.openxmlformats.org/officeDocument/2006/relationships/image" Target="../media/image1525.png"/><Relationship Id="rId67" Type="http://schemas.openxmlformats.org/officeDocument/2006/relationships/image" Target="../media/image1546.png"/><Relationship Id="rId116" Type="http://schemas.openxmlformats.org/officeDocument/2006/relationships/image" Target="../media/image1595.png"/><Relationship Id="rId20" Type="http://schemas.openxmlformats.org/officeDocument/2006/relationships/image" Target="../media/image1499.png"/><Relationship Id="rId41" Type="http://schemas.openxmlformats.org/officeDocument/2006/relationships/image" Target="../media/image1520.png"/><Relationship Id="rId62" Type="http://schemas.openxmlformats.org/officeDocument/2006/relationships/image" Target="../media/image1541.png"/><Relationship Id="rId83" Type="http://schemas.openxmlformats.org/officeDocument/2006/relationships/image" Target="../media/image1562.png"/><Relationship Id="rId88" Type="http://schemas.openxmlformats.org/officeDocument/2006/relationships/image" Target="../media/image1567.png"/><Relationship Id="rId111" Type="http://schemas.openxmlformats.org/officeDocument/2006/relationships/image" Target="../media/image1590.png"/><Relationship Id="rId132" Type="http://schemas.openxmlformats.org/officeDocument/2006/relationships/image" Target="../media/image1611.png"/><Relationship Id="rId15" Type="http://schemas.openxmlformats.org/officeDocument/2006/relationships/image" Target="../media/image1494.png"/><Relationship Id="rId36" Type="http://schemas.openxmlformats.org/officeDocument/2006/relationships/image" Target="../media/image1515.png"/><Relationship Id="rId57" Type="http://schemas.openxmlformats.org/officeDocument/2006/relationships/image" Target="../media/image1536.png"/><Relationship Id="rId106" Type="http://schemas.openxmlformats.org/officeDocument/2006/relationships/image" Target="../media/image1585.png"/><Relationship Id="rId127" Type="http://schemas.openxmlformats.org/officeDocument/2006/relationships/image" Target="../media/image1606.png"/><Relationship Id="rId10" Type="http://schemas.openxmlformats.org/officeDocument/2006/relationships/image" Target="../media/image1489.png"/><Relationship Id="rId31" Type="http://schemas.openxmlformats.org/officeDocument/2006/relationships/image" Target="../media/image1510.png"/><Relationship Id="rId52" Type="http://schemas.openxmlformats.org/officeDocument/2006/relationships/image" Target="../media/image1531.png"/><Relationship Id="rId73" Type="http://schemas.openxmlformats.org/officeDocument/2006/relationships/image" Target="../media/image1552.png"/><Relationship Id="rId78" Type="http://schemas.openxmlformats.org/officeDocument/2006/relationships/image" Target="../media/image1557.png"/><Relationship Id="rId94" Type="http://schemas.openxmlformats.org/officeDocument/2006/relationships/image" Target="../media/image1573.png"/><Relationship Id="rId99" Type="http://schemas.openxmlformats.org/officeDocument/2006/relationships/image" Target="../media/image1578.png"/><Relationship Id="rId101" Type="http://schemas.openxmlformats.org/officeDocument/2006/relationships/image" Target="../media/image1580.png"/><Relationship Id="rId122" Type="http://schemas.openxmlformats.org/officeDocument/2006/relationships/image" Target="../media/image1601.png"/><Relationship Id="rId4" Type="http://schemas.openxmlformats.org/officeDocument/2006/relationships/image" Target="../media/image1483.png"/><Relationship Id="rId9" Type="http://schemas.openxmlformats.org/officeDocument/2006/relationships/image" Target="../media/image1488.png"/><Relationship Id="rId26" Type="http://schemas.openxmlformats.org/officeDocument/2006/relationships/image" Target="../media/image1505.png"/><Relationship Id="rId47" Type="http://schemas.openxmlformats.org/officeDocument/2006/relationships/image" Target="../media/image1526.png"/><Relationship Id="rId68" Type="http://schemas.openxmlformats.org/officeDocument/2006/relationships/image" Target="../media/image1547.png"/><Relationship Id="rId89" Type="http://schemas.openxmlformats.org/officeDocument/2006/relationships/image" Target="../media/image1568.png"/><Relationship Id="rId112" Type="http://schemas.openxmlformats.org/officeDocument/2006/relationships/image" Target="../media/image1591.png"/><Relationship Id="rId133" Type="http://schemas.openxmlformats.org/officeDocument/2006/relationships/image" Target="../media/image1612.png"/></Relationships>
</file>

<file path=ppt/slides/_rels/slide18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639.png"/><Relationship Id="rId21" Type="http://schemas.openxmlformats.org/officeDocument/2006/relationships/image" Target="../media/image1634.png"/><Relationship Id="rId42" Type="http://schemas.openxmlformats.org/officeDocument/2006/relationships/image" Target="../media/image1655.png"/><Relationship Id="rId47" Type="http://schemas.openxmlformats.org/officeDocument/2006/relationships/image" Target="../media/image1660.png"/><Relationship Id="rId63" Type="http://schemas.openxmlformats.org/officeDocument/2006/relationships/image" Target="../media/image1676.png"/><Relationship Id="rId68" Type="http://schemas.openxmlformats.org/officeDocument/2006/relationships/image" Target="../media/image1681.png"/><Relationship Id="rId84" Type="http://schemas.openxmlformats.org/officeDocument/2006/relationships/image" Target="../media/image1697.png"/><Relationship Id="rId89" Type="http://schemas.openxmlformats.org/officeDocument/2006/relationships/image" Target="../media/image1702.png"/><Relationship Id="rId16" Type="http://schemas.openxmlformats.org/officeDocument/2006/relationships/image" Target="../media/image1629.png"/><Relationship Id="rId11" Type="http://schemas.openxmlformats.org/officeDocument/2006/relationships/image" Target="../media/image1624.png"/><Relationship Id="rId32" Type="http://schemas.openxmlformats.org/officeDocument/2006/relationships/image" Target="../media/image1645.png"/><Relationship Id="rId37" Type="http://schemas.openxmlformats.org/officeDocument/2006/relationships/image" Target="../media/image1650.png"/><Relationship Id="rId53" Type="http://schemas.openxmlformats.org/officeDocument/2006/relationships/image" Target="../media/image1666.png"/><Relationship Id="rId58" Type="http://schemas.openxmlformats.org/officeDocument/2006/relationships/image" Target="../media/image1671.png"/><Relationship Id="rId74" Type="http://schemas.openxmlformats.org/officeDocument/2006/relationships/image" Target="../media/image1687.png"/><Relationship Id="rId79" Type="http://schemas.openxmlformats.org/officeDocument/2006/relationships/image" Target="../media/image1692.png"/><Relationship Id="rId102" Type="http://schemas.openxmlformats.org/officeDocument/2006/relationships/image" Target="../media/image1715.png"/><Relationship Id="rId5" Type="http://schemas.openxmlformats.org/officeDocument/2006/relationships/image" Target="../media/image1618.png"/><Relationship Id="rId90" Type="http://schemas.openxmlformats.org/officeDocument/2006/relationships/image" Target="../media/image1703.png"/><Relationship Id="rId95" Type="http://schemas.openxmlformats.org/officeDocument/2006/relationships/image" Target="../media/image1708.png"/><Relationship Id="rId22" Type="http://schemas.openxmlformats.org/officeDocument/2006/relationships/image" Target="../media/image1635.png"/><Relationship Id="rId27" Type="http://schemas.openxmlformats.org/officeDocument/2006/relationships/image" Target="../media/image1640.png"/><Relationship Id="rId43" Type="http://schemas.openxmlformats.org/officeDocument/2006/relationships/image" Target="../media/image1656.png"/><Relationship Id="rId48" Type="http://schemas.openxmlformats.org/officeDocument/2006/relationships/image" Target="../media/image1661.png"/><Relationship Id="rId64" Type="http://schemas.openxmlformats.org/officeDocument/2006/relationships/image" Target="../media/image1677.png"/><Relationship Id="rId69" Type="http://schemas.openxmlformats.org/officeDocument/2006/relationships/image" Target="../media/image1682.png"/><Relationship Id="rId80" Type="http://schemas.openxmlformats.org/officeDocument/2006/relationships/image" Target="../media/image1693.png"/><Relationship Id="rId85" Type="http://schemas.openxmlformats.org/officeDocument/2006/relationships/image" Target="../media/image1698.png"/><Relationship Id="rId12" Type="http://schemas.openxmlformats.org/officeDocument/2006/relationships/image" Target="../media/image1625.png"/><Relationship Id="rId17" Type="http://schemas.openxmlformats.org/officeDocument/2006/relationships/image" Target="../media/image1630.png"/><Relationship Id="rId33" Type="http://schemas.openxmlformats.org/officeDocument/2006/relationships/image" Target="../media/image1646.png"/><Relationship Id="rId38" Type="http://schemas.openxmlformats.org/officeDocument/2006/relationships/image" Target="../media/image1651.png"/><Relationship Id="rId59" Type="http://schemas.openxmlformats.org/officeDocument/2006/relationships/image" Target="../media/image1672.png"/><Relationship Id="rId103" Type="http://schemas.openxmlformats.org/officeDocument/2006/relationships/image" Target="../media/image1716.png"/><Relationship Id="rId20" Type="http://schemas.openxmlformats.org/officeDocument/2006/relationships/image" Target="../media/image1633.png"/><Relationship Id="rId41" Type="http://schemas.openxmlformats.org/officeDocument/2006/relationships/image" Target="../media/image1654.png"/><Relationship Id="rId54" Type="http://schemas.openxmlformats.org/officeDocument/2006/relationships/image" Target="../media/image1667.png"/><Relationship Id="rId62" Type="http://schemas.openxmlformats.org/officeDocument/2006/relationships/image" Target="../media/image1675.png"/><Relationship Id="rId70" Type="http://schemas.openxmlformats.org/officeDocument/2006/relationships/image" Target="../media/image1683.png"/><Relationship Id="rId75" Type="http://schemas.openxmlformats.org/officeDocument/2006/relationships/image" Target="../media/image1688.png"/><Relationship Id="rId83" Type="http://schemas.openxmlformats.org/officeDocument/2006/relationships/image" Target="../media/image1696.png"/><Relationship Id="rId88" Type="http://schemas.openxmlformats.org/officeDocument/2006/relationships/image" Target="../media/image1701.png"/><Relationship Id="rId91" Type="http://schemas.openxmlformats.org/officeDocument/2006/relationships/image" Target="../media/image1704.png"/><Relationship Id="rId96" Type="http://schemas.openxmlformats.org/officeDocument/2006/relationships/image" Target="../media/image170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19.png"/><Relationship Id="rId15" Type="http://schemas.openxmlformats.org/officeDocument/2006/relationships/image" Target="../media/image1628.png"/><Relationship Id="rId23" Type="http://schemas.openxmlformats.org/officeDocument/2006/relationships/image" Target="../media/image1636.png"/><Relationship Id="rId28" Type="http://schemas.openxmlformats.org/officeDocument/2006/relationships/image" Target="../media/image1641.png"/><Relationship Id="rId36" Type="http://schemas.openxmlformats.org/officeDocument/2006/relationships/image" Target="../media/image1649.png"/><Relationship Id="rId49" Type="http://schemas.openxmlformats.org/officeDocument/2006/relationships/image" Target="../media/image1662.png"/><Relationship Id="rId57" Type="http://schemas.openxmlformats.org/officeDocument/2006/relationships/image" Target="../media/image1670.png"/><Relationship Id="rId10" Type="http://schemas.openxmlformats.org/officeDocument/2006/relationships/image" Target="../media/image1623.png"/><Relationship Id="rId31" Type="http://schemas.openxmlformats.org/officeDocument/2006/relationships/image" Target="../media/image1644.png"/><Relationship Id="rId44" Type="http://schemas.openxmlformats.org/officeDocument/2006/relationships/image" Target="../media/image1657.png"/><Relationship Id="rId52" Type="http://schemas.openxmlformats.org/officeDocument/2006/relationships/image" Target="../media/image1665.png"/><Relationship Id="rId60" Type="http://schemas.openxmlformats.org/officeDocument/2006/relationships/image" Target="../media/image1673.png"/><Relationship Id="rId65" Type="http://schemas.openxmlformats.org/officeDocument/2006/relationships/image" Target="../media/image1678.png"/><Relationship Id="rId73" Type="http://schemas.openxmlformats.org/officeDocument/2006/relationships/image" Target="../media/image1686.png"/><Relationship Id="rId78" Type="http://schemas.openxmlformats.org/officeDocument/2006/relationships/image" Target="../media/image1691.png"/><Relationship Id="rId81" Type="http://schemas.openxmlformats.org/officeDocument/2006/relationships/image" Target="../media/image1694.png"/><Relationship Id="rId86" Type="http://schemas.openxmlformats.org/officeDocument/2006/relationships/image" Target="../media/image1699.png"/><Relationship Id="rId94" Type="http://schemas.openxmlformats.org/officeDocument/2006/relationships/image" Target="../media/image1707.png"/><Relationship Id="rId99" Type="http://schemas.openxmlformats.org/officeDocument/2006/relationships/image" Target="../media/image1712.png"/><Relationship Id="rId101" Type="http://schemas.openxmlformats.org/officeDocument/2006/relationships/image" Target="../media/image1714.png"/><Relationship Id="rId4" Type="http://schemas.openxmlformats.org/officeDocument/2006/relationships/image" Target="../media/image1617.png"/><Relationship Id="rId9" Type="http://schemas.openxmlformats.org/officeDocument/2006/relationships/image" Target="../media/image1622.png"/><Relationship Id="rId13" Type="http://schemas.openxmlformats.org/officeDocument/2006/relationships/image" Target="../media/image1626.png"/><Relationship Id="rId18" Type="http://schemas.openxmlformats.org/officeDocument/2006/relationships/image" Target="../media/image1631.png"/><Relationship Id="rId39" Type="http://schemas.openxmlformats.org/officeDocument/2006/relationships/image" Target="../media/image1652.png"/><Relationship Id="rId34" Type="http://schemas.openxmlformats.org/officeDocument/2006/relationships/image" Target="../media/image1647.png"/><Relationship Id="rId50" Type="http://schemas.openxmlformats.org/officeDocument/2006/relationships/image" Target="../media/image1663.png"/><Relationship Id="rId55" Type="http://schemas.openxmlformats.org/officeDocument/2006/relationships/image" Target="../media/image1668.png"/><Relationship Id="rId76" Type="http://schemas.openxmlformats.org/officeDocument/2006/relationships/image" Target="../media/image1689.png"/><Relationship Id="rId97" Type="http://schemas.openxmlformats.org/officeDocument/2006/relationships/image" Target="../media/image1710.png"/><Relationship Id="rId104" Type="http://schemas.openxmlformats.org/officeDocument/2006/relationships/image" Target="../media/image1717.png"/><Relationship Id="rId7" Type="http://schemas.openxmlformats.org/officeDocument/2006/relationships/image" Target="../media/image1620.png"/><Relationship Id="rId71" Type="http://schemas.openxmlformats.org/officeDocument/2006/relationships/image" Target="../media/image1684.png"/><Relationship Id="rId92" Type="http://schemas.openxmlformats.org/officeDocument/2006/relationships/image" Target="../media/image1705.png"/><Relationship Id="rId2" Type="http://schemas.openxmlformats.org/officeDocument/2006/relationships/image" Target="../media/image1615.png"/><Relationship Id="rId29" Type="http://schemas.openxmlformats.org/officeDocument/2006/relationships/image" Target="../media/image1642.png"/><Relationship Id="rId24" Type="http://schemas.openxmlformats.org/officeDocument/2006/relationships/image" Target="../media/image1637.png"/><Relationship Id="rId40" Type="http://schemas.openxmlformats.org/officeDocument/2006/relationships/image" Target="../media/image1653.png"/><Relationship Id="rId45" Type="http://schemas.openxmlformats.org/officeDocument/2006/relationships/image" Target="../media/image1658.png"/><Relationship Id="rId66" Type="http://schemas.openxmlformats.org/officeDocument/2006/relationships/image" Target="../media/image1679.png"/><Relationship Id="rId87" Type="http://schemas.openxmlformats.org/officeDocument/2006/relationships/image" Target="../media/image1700.png"/><Relationship Id="rId61" Type="http://schemas.openxmlformats.org/officeDocument/2006/relationships/image" Target="../media/image1674.png"/><Relationship Id="rId82" Type="http://schemas.openxmlformats.org/officeDocument/2006/relationships/image" Target="../media/image1695.png"/><Relationship Id="rId19" Type="http://schemas.openxmlformats.org/officeDocument/2006/relationships/image" Target="../media/image1632.png"/><Relationship Id="rId14" Type="http://schemas.openxmlformats.org/officeDocument/2006/relationships/image" Target="../media/image1627.png"/><Relationship Id="rId30" Type="http://schemas.openxmlformats.org/officeDocument/2006/relationships/image" Target="../media/image1643.png"/><Relationship Id="rId35" Type="http://schemas.openxmlformats.org/officeDocument/2006/relationships/image" Target="../media/image1648.png"/><Relationship Id="rId56" Type="http://schemas.openxmlformats.org/officeDocument/2006/relationships/image" Target="../media/image1669.png"/><Relationship Id="rId77" Type="http://schemas.openxmlformats.org/officeDocument/2006/relationships/image" Target="../media/image1690.png"/><Relationship Id="rId100" Type="http://schemas.openxmlformats.org/officeDocument/2006/relationships/image" Target="../media/image1713.png"/><Relationship Id="rId105" Type="http://schemas.openxmlformats.org/officeDocument/2006/relationships/image" Target="../media/image1718.png"/><Relationship Id="rId8" Type="http://schemas.openxmlformats.org/officeDocument/2006/relationships/image" Target="../media/image1621.png"/><Relationship Id="rId51" Type="http://schemas.openxmlformats.org/officeDocument/2006/relationships/image" Target="../media/image1664.png"/><Relationship Id="rId72" Type="http://schemas.openxmlformats.org/officeDocument/2006/relationships/image" Target="../media/image1685.png"/><Relationship Id="rId93" Type="http://schemas.openxmlformats.org/officeDocument/2006/relationships/image" Target="../media/image1706.png"/><Relationship Id="rId98" Type="http://schemas.openxmlformats.org/officeDocument/2006/relationships/image" Target="../media/image1711.png"/><Relationship Id="rId3" Type="http://schemas.openxmlformats.org/officeDocument/2006/relationships/image" Target="../media/image1616.png"/><Relationship Id="rId25" Type="http://schemas.openxmlformats.org/officeDocument/2006/relationships/image" Target="../media/image1638.png"/><Relationship Id="rId46" Type="http://schemas.openxmlformats.org/officeDocument/2006/relationships/image" Target="../media/image1659.png"/><Relationship Id="rId67" Type="http://schemas.openxmlformats.org/officeDocument/2006/relationships/image" Target="../media/image1680.png"/></Relationships>
</file>

<file path=ppt/slides/_rels/slide19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743.png"/><Relationship Id="rId117" Type="http://schemas.openxmlformats.org/officeDocument/2006/relationships/image" Target="../media/image1834.png"/><Relationship Id="rId21" Type="http://schemas.openxmlformats.org/officeDocument/2006/relationships/image" Target="../media/image1738.png"/><Relationship Id="rId42" Type="http://schemas.openxmlformats.org/officeDocument/2006/relationships/image" Target="../media/image1759.png"/><Relationship Id="rId47" Type="http://schemas.openxmlformats.org/officeDocument/2006/relationships/image" Target="../media/image1764.png"/><Relationship Id="rId63" Type="http://schemas.openxmlformats.org/officeDocument/2006/relationships/image" Target="../media/image1780.png"/><Relationship Id="rId68" Type="http://schemas.openxmlformats.org/officeDocument/2006/relationships/image" Target="../media/image1785.png"/><Relationship Id="rId84" Type="http://schemas.openxmlformats.org/officeDocument/2006/relationships/image" Target="../media/image1801.png"/><Relationship Id="rId89" Type="http://schemas.openxmlformats.org/officeDocument/2006/relationships/image" Target="../media/image1806.png"/><Relationship Id="rId112" Type="http://schemas.openxmlformats.org/officeDocument/2006/relationships/image" Target="../media/image1829.png"/><Relationship Id="rId16" Type="http://schemas.openxmlformats.org/officeDocument/2006/relationships/image" Target="../media/image1733.png"/><Relationship Id="rId107" Type="http://schemas.openxmlformats.org/officeDocument/2006/relationships/image" Target="../media/image1824.png"/><Relationship Id="rId11" Type="http://schemas.openxmlformats.org/officeDocument/2006/relationships/image" Target="../media/image1728.png"/><Relationship Id="rId32" Type="http://schemas.openxmlformats.org/officeDocument/2006/relationships/image" Target="../media/image1749.png"/><Relationship Id="rId37" Type="http://schemas.openxmlformats.org/officeDocument/2006/relationships/image" Target="../media/image1754.png"/><Relationship Id="rId53" Type="http://schemas.openxmlformats.org/officeDocument/2006/relationships/image" Target="../media/image1770.png"/><Relationship Id="rId58" Type="http://schemas.openxmlformats.org/officeDocument/2006/relationships/image" Target="../media/image1775.png"/><Relationship Id="rId74" Type="http://schemas.openxmlformats.org/officeDocument/2006/relationships/image" Target="../media/image1791.png"/><Relationship Id="rId79" Type="http://schemas.openxmlformats.org/officeDocument/2006/relationships/image" Target="../media/image1796.png"/><Relationship Id="rId102" Type="http://schemas.openxmlformats.org/officeDocument/2006/relationships/image" Target="../media/image1819.png"/><Relationship Id="rId123" Type="http://schemas.openxmlformats.org/officeDocument/2006/relationships/image" Target="../media/image1840.png"/><Relationship Id="rId5" Type="http://schemas.openxmlformats.org/officeDocument/2006/relationships/image" Target="../media/image1722.png"/><Relationship Id="rId90" Type="http://schemas.openxmlformats.org/officeDocument/2006/relationships/image" Target="../media/image1807.png"/><Relationship Id="rId95" Type="http://schemas.openxmlformats.org/officeDocument/2006/relationships/image" Target="../media/image1812.png"/><Relationship Id="rId22" Type="http://schemas.openxmlformats.org/officeDocument/2006/relationships/image" Target="../media/image1739.png"/><Relationship Id="rId27" Type="http://schemas.openxmlformats.org/officeDocument/2006/relationships/image" Target="../media/image1744.png"/><Relationship Id="rId43" Type="http://schemas.openxmlformats.org/officeDocument/2006/relationships/image" Target="../media/image1760.png"/><Relationship Id="rId48" Type="http://schemas.openxmlformats.org/officeDocument/2006/relationships/image" Target="../media/image1765.png"/><Relationship Id="rId64" Type="http://schemas.openxmlformats.org/officeDocument/2006/relationships/image" Target="../media/image1781.png"/><Relationship Id="rId69" Type="http://schemas.openxmlformats.org/officeDocument/2006/relationships/image" Target="../media/image1786.png"/><Relationship Id="rId113" Type="http://schemas.openxmlformats.org/officeDocument/2006/relationships/image" Target="../media/image1830.png"/><Relationship Id="rId118" Type="http://schemas.openxmlformats.org/officeDocument/2006/relationships/image" Target="../media/image1835.png"/><Relationship Id="rId80" Type="http://schemas.openxmlformats.org/officeDocument/2006/relationships/image" Target="../media/image1797.png"/><Relationship Id="rId85" Type="http://schemas.openxmlformats.org/officeDocument/2006/relationships/image" Target="../media/image1802.png"/><Relationship Id="rId12" Type="http://schemas.openxmlformats.org/officeDocument/2006/relationships/image" Target="../media/image1729.png"/><Relationship Id="rId17" Type="http://schemas.openxmlformats.org/officeDocument/2006/relationships/image" Target="../media/image1734.png"/><Relationship Id="rId33" Type="http://schemas.openxmlformats.org/officeDocument/2006/relationships/image" Target="../media/image1750.png"/><Relationship Id="rId38" Type="http://schemas.openxmlformats.org/officeDocument/2006/relationships/image" Target="../media/image1755.png"/><Relationship Id="rId59" Type="http://schemas.openxmlformats.org/officeDocument/2006/relationships/image" Target="../media/image1776.png"/><Relationship Id="rId103" Type="http://schemas.openxmlformats.org/officeDocument/2006/relationships/image" Target="../media/image1820.png"/><Relationship Id="rId108" Type="http://schemas.openxmlformats.org/officeDocument/2006/relationships/image" Target="../media/image1825.png"/><Relationship Id="rId124" Type="http://schemas.openxmlformats.org/officeDocument/2006/relationships/image" Target="../media/image1841.png"/><Relationship Id="rId54" Type="http://schemas.openxmlformats.org/officeDocument/2006/relationships/image" Target="../media/image1771.png"/><Relationship Id="rId70" Type="http://schemas.openxmlformats.org/officeDocument/2006/relationships/image" Target="../media/image1787.png"/><Relationship Id="rId75" Type="http://schemas.openxmlformats.org/officeDocument/2006/relationships/image" Target="../media/image1792.png"/><Relationship Id="rId91" Type="http://schemas.openxmlformats.org/officeDocument/2006/relationships/image" Target="../media/image1808.png"/><Relationship Id="rId96" Type="http://schemas.openxmlformats.org/officeDocument/2006/relationships/image" Target="../media/image181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23.png"/><Relationship Id="rId23" Type="http://schemas.openxmlformats.org/officeDocument/2006/relationships/image" Target="../media/image1740.png"/><Relationship Id="rId28" Type="http://schemas.openxmlformats.org/officeDocument/2006/relationships/image" Target="../media/image1745.png"/><Relationship Id="rId49" Type="http://schemas.openxmlformats.org/officeDocument/2006/relationships/image" Target="../media/image1766.png"/><Relationship Id="rId114" Type="http://schemas.openxmlformats.org/officeDocument/2006/relationships/image" Target="../media/image1831.png"/><Relationship Id="rId119" Type="http://schemas.openxmlformats.org/officeDocument/2006/relationships/image" Target="../media/image1836.png"/><Relationship Id="rId44" Type="http://schemas.openxmlformats.org/officeDocument/2006/relationships/image" Target="../media/image1761.png"/><Relationship Id="rId60" Type="http://schemas.openxmlformats.org/officeDocument/2006/relationships/image" Target="../media/image1777.png"/><Relationship Id="rId65" Type="http://schemas.openxmlformats.org/officeDocument/2006/relationships/image" Target="../media/image1782.png"/><Relationship Id="rId81" Type="http://schemas.openxmlformats.org/officeDocument/2006/relationships/image" Target="../media/image1798.png"/><Relationship Id="rId86" Type="http://schemas.openxmlformats.org/officeDocument/2006/relationships/image" Target="../media/image1803.png"/><Relationship Id="rId4" Type="http://schemas.openxmlformats.org/officeDocument/2006/relationships/image" Target="../media/image1721.png"/><Relationship Id="rId9" Type="http://schemas.openxmlformats.org/officeDocument/2006/relationships/image" Target="../media/image1726.png"/><Relationship Id="rId13" Type="http://schemas.openxmlformats.org/officeDocument/2006/relationships/image" Target="../media/image1730.png"/><Relationship Id="rId18" Type="http://schemas.openxmlformats.org/officeDocument/2006/relationships/image" Target="../media/image1735.png"/><Relationship Id="rId39" Type="http://schemas.openxmlformats.org/officeDocument/2006/relationships/image" Target="../media/image1756.png"/><Relationship Id="rId109" Type="http://schemas.openxmlformats.org/officeDocument/2006/relationships/image" Target="../media/image1826.png"/><Relationship Id="rId34" Type="http://schemas.openxmlformats.org/officeDocument/2006/relationships/image" Target="../media/image1751.png"/><Relationship Id="rId50" Type="http://schemas.openxmlformats.org/officeDocument/2006/relationships/image" Target="../media/image1767.png"/><Relationship Id="rId55" Type="http://schemas.openxmlformats.org/officeDocument/2006/relationships/image" Target="../media/image1772.png"/><Relationship Id="rId76" Type="http://schemas.openxmlformats.org/officeDocument/2006/relationships/image" Target="../media/image1793.png"/><Relationship Id="rId97" Type="http://schemas.openxmlformats.org/officeDocument/2006/relationships/image" Target="../media/image1814.png"/><Relationship Id="rId104" Type="http://schemas.openxmlformats.org/officeDocument/2006/relationships/image" Target="../media/image1821.png"/><Relationship Id="rId120" Type="http://schemas.openxmlformats.org/officeDocument/2006/relationships/image" Target="../media/image1837.png"/><Relationship Id="rId7" Type="http://schemas.openxmlformats.org/officeDocument/2006/relationships/image" Target="../media/image1724.png"/><Relationship Id="rId71" Type="http://schemas.openxmlformats.org/officeDocument/2006/relationships/image" Target="../media/image1788.png"/><Relationship Id="rId92" Type="http://schemas.openxmlformats.org/officeDocument/2006/relationships/image" Target="../media/image1809.png"/><Relationship Id="rId2" Type="http://schemas.openxmlformats.org/officeDocument/2006/relationships/image" Target="../media/image1719.png"/><Relationship Id="rId29" Type="http://schemas.openxmlformats.org/officeDocument/2006/relationships/image" Target="../media/image1746.png"/><Relationship Id="rId24" Type="http://schemas.openxmlformats.org/officeDocument/2006/relationships/image" Target="../media/image1741.png"/><Relationship Id="rId40" Type="http://schemas.openxmlformats.org/officeDocument/2006/relationships/image" Target="../media/image1757.png"/><Relationship Id="rId45" Type="http://schemas.openxmlformats.org/officeDocument/2006/relationships/image" Target="../media/image1762.png"/><Relationship Id="rId66" Type="http://schemas.openxmlformats.org/officeDocument/2006/relationships/image" Target="../media/image1783.png"/><Relationship Id="rId87" Type="http://schemas.openxmlformats.org/officeDocument/2006/relationships/image" Target="../media/image1804.png"/><Relationship Id="rId110" Type="http://schemas.openxmlformats.org/officeDocument/2006/relationships/image" Target="../media/image1827.png"/><Relationship Id="rId115" Type="http://schemas.openxmlformats.org/officeDocument/2006/relationships/image" Target="../media/image1832.png"/><Relationship Id="rId61" Type="http://schemas.openxmlformats.org/officeDocument/2006/relationships/image" Target="../media/image1778.png"/><Relationship Id="rId82" Type="http://schemas.openxmlformats.org/officeDocument/2006/relationships/image" Target="../media/image1799.png"/><Relationship Id="rId19" Type="http://schemas.openxmlformats.org/officeDocument/2006/relationships/image" Target="../media/image1736.png"/><Relationship Id="rId14" Type="http://schemas.openxmlformats.org/officeDocument/2006/relationships/image" Target="../media/image1731.png"/><Relationship Id="rId30" Type="http://schemas.openxmlformats.org/officeDocument/2006/relationships/image" Target="../media/image1747.png"/><Relationship Id="rId35" Type="http://schemas.openxmlformats.org/officeDocument/2006/relationships/image" Target="../media/image1752.png"/><Relationship Id="rId56" Type="http://schemas.openxmlformats.org/officeDocument/2006/relationships/image" Target="../media/image1773.png"/><Relationship Id="rId77" Type="http://schemas.openxmlformats.org/officeDocument/2006/relationships/image" Target="../media/image1794.png"/><Relationship Id="rId100" Type="http://schemas.openxmlformats.org/officeDocument/2006/relationships/image" Target="../media/image1817.png"/><Relationship Id="rId105" Type="http://schemas.openxmlformats.org/officeDocument/2006/relationships/image" Target="../media/image1822.png"/><Relationship Id="rId8" Type="http://schemas.openxmlformats.org/officeDocument/2006/relationships/image" Target="../media/image1725.png"/><Relationship Id="rId51" Type="http://schemas.openxmlformats.org/officeDocument/2006/relationships/image" Target="../media/image1768.png"/><Relationship Id="rId72" Type="http://schemas.openxmlformats.org/officeDocument/2006/relationships/image" Target="../media/image1789.png"/><Relationship Id="rId93" Type="http://schemas.openxmlformats.org/officeDocument/2006/relationships/image" Target="../media/image1810.png"/><Relationship Id="rId98" Type="http://schemas.openxmlformats.org/officeDocument/2006/relationships/image" Target="../media/image1815.png"/><Relationship Id="rId121" Type="http://schemas.openxmlformats.org/officeDocument/2006/relationships/image" Target="../media/image1838.png"/><Relationship Id="rId3" Type="http://schemas.openxmlformats.org/officeDocument/2006/relationships/image" Target="../media/image1720.png"/><Relationship Id="rId25" Type="http://schemas.openxmlformats.org/officeDocument/2006/relationships/image" Target="../media/image1742.png"/><Relationship Id="rId46" Type="http://schemas.openxmlformats.org/officeDocument/2006/relationships/image" Target="../media/image1763.png"/><Relationship Id="rId67" Type="http://schemas.openxmlformats.org/officeDocument/2006/relationships/image" Target="../media/image1784.png"/><Relationship Id="rId116" Type="http://schemas.openxmlformats.org/officeDocument/2006/relationships/image" Target="../media/image1833.png"/><Relationship Id="rId20" Type="http://schemas.openxmlformats.org/officeDocument/2006/relationships/image" Target="../media/image1737.png"/><Relationship Id="rId41" Type="http://schemas.openxmlformats.org/officeDocument/2006/relationships/image" Target="../media/image1758.png"/><Relationship Id="rId62" Type="http://schemas.openxmlformats.org/officeDocument/2006/relationships/image" Target="../media/image1779.png"/><Relationship Id="rId83" Type="http://schemas.openxmlformats.org/officeDocument/2006/relationships/image" Target="../media/image1800.png"/><Relationship Id="rId88" Type="http://schemas.openxmlformats.org/officeDocument/2006/relationships/image" Target="../media/image1805.png"/><Relationship Id="rId111" Type="http://schemas.openxmlformats.org/officeDocument/2006/relationships/image" Target="../media/image1828.png"/><Relationship Id="rId15" Type="http://schemas.openxmlformats.org/officeDocument/2006/relationships/image" Target="../media/image1732.png"/><Relationship Id="rId36" Type="http://schemas.openxmlformats.org/officeDocument/2006/relationships/image" Target="../media/image1753.png"/><Relationship Id="rId57" Type="http://schemas.openxmlformats.org/officeDocument/2006/relationships/image" Target="../media/image1774.png"/><Relationship Id="rId106" Type="http://schemas.openxmlformats.org/officeDocument/2006/relationships/image" Target="../media/image1823.png"/><Relationship Id="rId10" Type="http://schemas.openxmlformats.org/officeDocument/2006/relationships/image" Target="../media/image1727.png"/><Relationship Id="rId31" Type="http://schemas.openxmlformats.org/officeDocument/2006/relationships/image" Target="../media/image1748.png"/><Relationship Id="rId52" Type="http://schemas.openxmlformats.org/officeDocument/2006/relationships/image" Target="../media/image1769.png"/><Relationship Id="rId73" Type="http://schemas.openxmlformats.org/officeDocument/2006/relationships/image" Target="../media/image1790.png"/><Relationship Id="rId78" Type="http://schemas.openxmlformats.org/officeDocument/2006/relationships/image" Target="../media/image1795.png"/><Relationship Id="rId94" Type="http://schemas.openxmlformats.org/officeDocument/2006/relationships/image" Target="../media/image1811.png"/><Relationship Id="rId99" Type="http://schemas.openxmlformats.org/officeDocument/2006/relationships/image" Target="../media/image1816.png"/><Relationship Id="rId101" Type="http://schemas.openxmlformats.org/officeDocument/2006/relationships/image" Target="../media/image1818.png"/><Relationship Id="rId122" Type="http://schemas.openxmlformats.org/officeDocument/2006/relationships/image" Target="../media/image1839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26" Type="http://schemas.openxmlformats.org/officeDocument/2006/relationships/image" Target="../media/image32.png"/><Relationship Id="rId39" Type="http://schemas.openxmlformats.org/officeDocument/2006/relationships/image" Target="../media/image45.png"/><Relationship Id="rId21" Type="http://schemas.openxmlformats.org/officeDocument/2006/relationships/image" Target="../media/image27.png"/><Relationship Id="rId34" Type="http://schemas.openxmlformats.org/officeDocument/2006/relationships/image" Target="../media/image40.png"/><Relationship Id="rId42" Type="http://schemas.openxmlformats.org/officeDocument/2006/relationships/image" Target="../media/image48.png"/><Relationship Id="rId47" Type="http://schemas.openxmlformats.org/officeDocument/2006/relationships/image" Target="../media/image53.jpg"/><Relationship Id="rId7" Type="http://schemas.openxmlformats.org/officeDocument/2006/relationships/image" Target="../media/image13.png"/><Relationship Id="rId2" Type="http://schemas.openxmlformats.org/officeDocument/2006/relationships/image" Target="../media/image8.jpg"/><Relationship Id="rId16" Type="http://schemas.openxmlformats.org/officeDocument/2006/relationships/image" Target="../media/image22.png"/><Relationship Id="rId29" Type="http://schemas.openxmlformats.org/officeDocument/2006/relationships/image" Target="../media/image3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24" Type="http://schemas.openxmlformats.org/officeDocument/2006/relationships/image" Target="../media/image30.png"/><Relationship Id="rId32" Type="http://schemas.openxmlformats.org/officeDocument/2006/relationships/image" Target="../media/image38.png"/><Relationship Id="rId37" Type="http://schemas.openxmlformats.org/officeDocument/2006/relationships/image" Target="../media/image43.png"/><Relationship Id="rId40" Type="http://schemas.openxmlformats.org/officeDocument/2006/relationships/image" Target="../media/image46.png"/><Relationship Id="rId45" Type="http://schemas.openxmlformats.org/officeDocument/2006/relationships/image" Target="../media/image51.png"/><Relationship Id="rId5" Type="http://schemas.openxmlformats.org/officeDocument/2006/relationships/image" Target="../media/image11.jpg"/><Relationship Id="rId15" Type="http://schemas.openxmlformats.org/officeDocument/2006/relationships/image" Target="../media/image21.png"/><Relationship Id="rId23" Type="http://schemas.openxmlformats.org/officeDocument/2006/relationships/image" Target="../media/image29.png"/><Relationship Id="rId28" Type="http://schemas.openxmlformats.org/officeDocument/2006/relationships/image" Target="../media/image34.png"/><Relationship Id="rId36" Type="http://schemas.openxmlformats.org/officeDocument/2006/relationships/image" Target="../media/image42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31" Type="http://schemas.openxmlformats.org/officeDocument/2006/relationships/image" Target="../media/image37.png"/><Relationship Id="rId44" Type="http://schemas.openxmlformats.org/officeDocument/2006/relationships/image" Target="../media/image50.png"/><Relationship Id="rId4" Type="http://schemas.openxmlformats.org/officeDocument/2006/relationships/image" Target="../media/image10.jpg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8.png"/><Relationship Id="rId27" Type="http://schemas.openxmlformats.org/officeDocument/2006/relationships/image" Target="../media/image33.png"/><Relationship Id="rId30" Type="http://schemas.openxmlformats.org/officeDocument/2006/relationships/image" Target="../media/image36.png"/><Relationship Id="rId35" Type="http://schemas.openxmlformats.org/officeDocument/2006/relationships/image" Target="../media/image41.png"/><Relationship Id="rId43" Type="http://schemas.openxmlformats.org/officeDocument/2006/relationships/image" Target="../media/image49.png"/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5" Type="http://schemas.openxmlformats.org/officeDocument/2006/relationships/image" Target="../media/image31.png"/><Relationship Id="rId33" Type="http://schemas.openxmlformats.org/officeDocument/2006/relationships/image" Target="../media/image39.png"/><Relationship Id="rId38" Type="http://schemas.openxmlformats.org/officeDocument/2006/relationships/image" Target="../media/image44.png"/><Relationship Id="rId46" Type="http://schemas.openxmlformats.org/officeDocument/2006/relationships/image" Target="../media/image52.png"/><Relationship Id="rId20" Type="http://schemas.openxmlformats.org/officeDocument/2006/relationships/image" Target="../media/image26.png"/><Relationship Id="rId41" Type="http://schemas.openxmlformats.org/officeDocument/2006/relationships/image" Target="../media/image47.png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53.png"/><Relationship Id="rId18" Type="http://schemas.openxmlformats.org/officeDocument/2006/relationships/image" Target="../media/image1858.png"/><Relationship Id="rId26" Type="http://schemas.openxmlformats.org/officeDocument/2006/relationships/image" Target="../media/image1866.png"/><Relationship Id="rId39" Type="http://schemas.openxmlformats.org/officeDocument/2006/relationships/image" Target="../media/image1879.png"/><Relationship Id="rId21" Type="http://schemas.openxmlformats.org/officeDocument/2006/relationships/image" Target="../media/image1861.png"/><Relationship Id="rId34" Type="http://schemas.openxmlformats.org/officeDocument/2006/relationships/image" Target="../media/image1874.png"/><Relationship Id="rId42" Type="http://schemas.openxmlformats.org/officeDocument/2006/relationships/image" Target="../media/image1882.png"/><Relationship Id="rId47" Type="http://schemas.openxmlformats.org/officeDocument/2006/relationships/image" Target="../media/image1887.png"/><Relationship Id="rId50" Type="http://schemas.openxmlformats.org/officeDocument/2006/relationships/image" Target="../media/image1890.png"/><Relationship Id="rId7" Type="http://schemas.openxmlformats.org/officeDocument/2006/relationships/image" Target="../media/image1847.png"/><Relationship Id="rId2" Type="http://schemas.openxmlformats.org/officeDocument/2006/relationships/image" Target="../media/image1842.png"/><Relationship Id="rId16" Type="http://schemas.openxmlformats.org/officeDocument/2006/relationships/image" Target="../media/image1856.png"/><Relationship Id="rId29" Type="http://schemas.openxmlformats.org/officeDocument/2006/relationships/image" Target="../media/image1869.png"/><Relationship Id="rId11" Type="http://schemas.openxmlformats.org/officeDocument/2006/relationships/image" Target="../media/image1851.png"/><Relationship Id="rId24" Type="http://schemas.openxmlformats.org/officeDocument/2006/relationships/image" Target="../media/image1864.png"/><Relationship Id="rId32" Type="http://schemas.openxmlformats.org/officeDocument/2006/relationships/image" Target="../media/image1872.png"/><Relationship Id="rId37" Type="http://schemas.openxmlformats.org/officeDocument/2006/relationships/image" Target="../media/image1877.png"/><Relationship Id="rId40" Type="http://schemas.openxmlformats.org/officeDocument/2006/relationships/image" Target="../media/image1880.png"/><Relationship Id="rId45" Type="http://schemas.openxmlformats.org/officeDocument/2006/relationships/image" Target="../media/image1885.png"/><Relationship Id="rId53" Type="http://schemas.openxmlformats.org/officeDocument/2006/relationships/image" Target="../media/image1893.png"/><Relationship Id="rId5" Type="http://schemas.openxmlformats.org/officeDocument/2006/relationships/image" Target="../media/image1845.png"/><Relationship Id="rId10" Type="http://schemas.openxmlformats.org/officeDocument/2006/relationships/image" Target="../media/image1850.png"/><Relationship Id="rId19" Type="http://schemas.openxmlformats.org/officeDocument/2006/relationships/image" Target="../media/image1859.png"/><Relationship Id="rId31" Type="http://schemas.openxmlformats.org/officeDocument/2006/relationships/image" Target="../media/image1871.png"/><Relationship Id="rId44" Type="http://schemas.openxmlformats.org/officeDocument/2006/relationships/image" Target="../media/image1884.png"/><Relationship Id="rId52" Type="http://schemas.openxmlformats.org/officeDocument/2006/relationships/image" Target="../media/image1892.png"/><Relationship Id="rId4" Type="http://schemas.openxmlformats.org/officeDocument/2006/relationships/image" Target="../media/image1844.png"/><Relationship Id="rId9" Type="http://schemas.openxmlformats.org/officeDocument/2006/relationships/image" Target="../media/image1849.png"/><Relationship Id="rId14" Type="http://schemas.openxmlformats.org/officeDocument/2006/relationships/image" Target="../media/image1854.png"/><Relationship Id="rId22" Type="http://schemas.openxmlformats.org/officeDocument/2006/relationships/image" Target="../media/image1862.png"/><Relationship Id="rId27" Type="http://schemas.openxmlformats.org/officeDocument/2006/relationships/image" Target="../media/image1867.png"/><Relationship Id="rId30" Type="http://schemas.openxmlformats.org/officeDocument/2006/relationships/image" Target="../media/image1870.png"/><Relationship Id="rId35" Type="http://schemas.openxmlformats.org/officeDocument/2006/relationships/image" Target="../media/image1875.png"/><Relationship Id="rId43" Type="http://schemas.openxmlformats.org/officeDocument/2006/relationships/image" Target="../media/image1883.png"/><Relationship Id="rId48" Type="http://schemas.openxmlformats.org/officeDocument/2006/relationships/image" Target="../media/image1888.png"/><Relationship Id="rId8" Type="http://schemas.openxmlformats.org/officeDocument/2006/relationships/image" Target="../media/image1848.png"/><Relationship Id="rId51" Type="http://schemas.openxmlformats.org/officeDocument/2006/relationships/image" Target="../media/image1891.png"/><Relationship Id="rId3" Type="http://schemas.openxmlformats.org/officeDocument/2006/relationships/image" Target="../media/image1843.png"/><Relationship Id="rId12" Type="http://schemas.openxmlformats.org/officeDocument/2006/relationships/image" Target="../media/image1852.png"/><Relationship Id="rId17" Type="http://schemas.openxmlformats.org/officeDocument/2006/relationships/image" Target="../media/image1857.png"/><Relationship Id="rId25" Type="http://schemas.openxmlformats.org/officeDocument/2006/relationships/image" Target="../media/image1865.png"/><Relationship Id="rId33" Type="http://schemas.openxmlformats.org/officeDocument/2006/relationships/image" Target="../media/image1873.png"/><Relationship Id="rId38" Type="http://schemas.openxmlformats.org/officeDocument/2006/relationships/image" Target="../media/image1878.png"/><Relationship Id="rId46" Type="http://schemas.openxmlformats.org/officeDocument/2006/relationships/image" Target="../media/image1886.png"/><Relationship Id="rId20" Type="http://schemas.openxmlformats.org/officeDocument/2006/relationships/image" Target="../media/image1860.png"/><Relationship Id="rId41" Type="http://schemas.openxmlformats.org/officeDocument/2006/relationships/image" Target="../media/image188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46.png"/><Relationship Id="rId15" Type="http://schemas.openxmlformats.org/officeDocument/2006/relationships/image" Target="../media/image1855.png"/><Relationship Id="rId23" Type="http://schemas.openxmlformats.org/officeDocument/2006/relationships/image" Target="../media/image1863.png"/><Relationship Id="rId28" Type="http://schemas.openxmlformats.org/officeDocument/2006/relationships/image" Target="../media/image1868.png"/><Relationship Id="rId36" Type="http://schemas.openxmlformats.org/officeDocument/2006/relationships/image" Target="../media/image1876.png"/><Relationship Id="rId49" Type="http://schemas.openxmlformats.org/officeDocument/2006/relationships/image" Target="../media/image1889.png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05.png"/><Relationship Id="rId18" Type="http://schemas.openxmlformats.org/officeDocument/2006/relationships/image" Target="../media/image1909.png"/><Relationship Id="rId26" Type="http://schemas.openxmlformats.org/officeDocument/2006/relationships/image" Target="../media/image1917.png"/><Relationship Id="rId39" Type="http://schemas.openxmlformats.org/officeDocument/2006/relationships/image" Target="../media/image1930.png"/><Relationship Id="rId21" Type="http://schemas.openxmlformats.org/officeDocument/2006/relationships/image" Target="../media/image1912.png"/><Relationship Id="rId34" Type="http://schemas.openxmlformats.org/officeDocument/2006/relationships/image" Target="../media/image1925.png"/><Relationship Id="rId42" Type="http://schemas.openxmlformats.org/officeDocument/2006/relationships/image" Target="../media/image1933.png"/><Relationship Id="rId47" Type="http://schemas.openxmlformats.org/officeDocument/2006/relationships/image" Target="../media/image1938.png"/><Relationship Id="rId50" Type="http://schemas.openxmlformats.org/officeDocument/2006/relationships/image" Target="../media/image1941.png"/><Relationship Id="rId7" Type="http://schemas.openxmlformats.org/officeDocument/2006/relationships/image" Target="../media/image1899.png"/><Relationship Id="rId2" Type="http://schemas.openxmlformats.org/officeDocument/2006/relationships/image" Target="../media/image1894.png"/><Relationship Id="rId16" Type="http://schemas.openxmlformats.org/officeDocument/2006/relationships/image" Target="../media/image1907.png"/><Relationship Id="rId29" Type="http://schemas.openxmlformats.org/officeDocument/2006/relationships/image" Target="../media/image1920.png"/><Relationship Id="rId11" Type="http://schemas.openxmlformats.org/officeDocument/2006/relationships/image" Target="../media/image1903.png"/><Relationship Id="rId24" Type="http://schemas.openxmlformats.org/officeDocument/2006/relationships/image" Target="../media/image1915.png"/><Relationship Id="rId32" Type="http://schemas.openxmlformats.org/officeDocument/2006/relationships/image" Target="../media/image1923.png"/><Relationship Id="rId37" Type="http://schemas.openxmlformats.org/officeDocument/2006/relationships/image" Target="../media/image1928.png"/><Relationship Id="rId40" Type="http://schemas.openxmlformats.org/officeDocument/2006/relationships/image" Target="../media/image1931.png"/><Relationship Id="rId45" Type="http://schemas.openxmlformats.org/officeDocument/2006/relationships/image" Target="../media/image1936.png"/><Relationship Id="rId5" Type="http://schemas.openxmlformats.org/officeDocument/2006/relationships/image" Target="../media/image1897.png"/><Relationship Id="rId15" Type="http://schemas.openxmlformats.org/officeDocument/2006/relationships/image" Target="../media/image1855.png"/><Relationship Id="rId23" Type="http://schemas.openxmlformats.org/officeDocument/2006/relationships/image" Target="../media/image1914.png"/><Relationship Id="rId28" Type="http://schemas.openxmlformats.org/officeDocument/2006/relationships/image" Target="../media/image1919.png"/><Relationship Id="rId36" Type="http://schemas.openxmlformats.org/officeDocument/2006/relationships/image" Target="../media/image1927.png"/><Relationship Id="rId49" Type="http://schemas.openxmlformats.org/officeDocument/2006/relationships/image" Target="../media/image1940.png"/><Relationship Id="rId10" Type="http://schemas.openxmlformats.org/officeDocument/2006/relationships/image" Target="../media/image1902.png"/><Relationship Id="rId19" Type="http://schemas.openxmlformats.org/officeDocument/2006/relationships/image" Target="../media/image1910.png"/><Relationship Id="rId31" Type="http://schemas.openxmlformats.org/officeDocument/2006/relationships/image" Target="../media/image1922.png"/><Relationship Id="rId44" Type="http://schemas.openxmlformats.org/officeDocument/2006/relationships/image" Target="../media/image1935.png"/><Relationship Id="rId52" Type="http://schemas.openxmlformats.org/officeDocument/2006/relationships/image" Target="../media/image1943.png"/><Relationship Id="rId4" Type="http://schemas.openxmlformats.org/officeDocument/2006/relationships/image" Target="../media/image1896.png"/><Relationship Id="rId9" Type="http://schemas.openxmlformats.org/officeDocument/2006/relationships/image" Target="../media/image1901.png"/><Relationship Id="rId14" Type="http://schemas.openxmlformats.org/officeDocument/2006/relationships/image" Target="../media/image1906.png"/><Relationship Id="rId22" Type="http://schemas.openxmlformats.org/officeDocument/2006/relationships/image" Target="../media/image1913.png"/><Relationship Id="rId27" Type="http://schemas.openxmlformats.org/officeDocument/2006/relationships/image" Target="../media/image1918.png"/><Relationship Id="rId30" Type="http://schemas.openxmlformats.org/officeDocument/2006/relationships/image" Target="../media/image1921.png"/><Relationship Id="rId35" Type="http://schemas.openxmlformats.org/officeDocument/2006/relationships/image" Target="../media/image1926.png"/><Relationship Id="rId43" Type="http://schemas.openxmlformats.org/officeDocument/2006/relationships/image" Target="../media/image1934.png"/><Relationship Id="rId48" Type="http://schemas.openxmlformats.org/officeDocument/2006/relationships/image" Target="../media/image1939.png"/><Relationship Id="rId8" Type="http://schemas.openxmlformats.org/officeDocument/2006/relationships/image" Target="../media/image1900.png"/><Relationship Id="rId51" Type="http://schemas.openxmlformats.org/officeDocument/2006/relationships/image" Target="../media/image1942.png"/><Relationship Id="rId3" Type="http://schemas.openxmlformats.org/officeDocument/2006/relationships/image" Target="../media/image1895.png"/><Relationship Id="rId12" Type="http://schemas.openxmlformats.org/officeDocument/2006/relationships/image" Target="../media/image1904.png"/><Relationship Id="rId17" Type="http://schemas.openxmlformats.org/officeDocument/2006/relationships/image" Target="../media/image1908.png"/><Relationship Id="rId25" Type="http://schemas.openxmlformats.org/officeDocument/2006/relationships/image" Target="../media/image1916.png"/><Relationship Id="rId33" Type="http://schemas.openxmlformats.org/officeDocument/2006/relationships/image" Target="../media/image1924.png"/><Relationship Id="rId38" Type="http://schemas.openxmlformats.org/officeDocument/2006/relationships/image" Target="../media/image1929.png"/><Relationship Id="rId46" Type="http://schemas.openxmlformats.org/officeDocument/2006/relationships/image" Target="../media/image1937.png"/><Relationship Id="rId20" Type="http://schemas.openxmlformats.org/officeDocument/2006/relationships/image" Target="../media/image1911.png"/><Relationship Id="rId41" Type="http://schemas.openxmlformats.org/officeDocument/2006/relationships/image" Target="../media/image193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98.png"/></Relationships>
</file>

<file path=ppt/slides/_rels/slide22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968.png"/><Relationship Id="rId117" Type="http://schemas.openxmlformats.org/officeDocument/2006/relationships/image" Target="../media/image2059.png"/><Relationship Id="rId21" Type="http://schemas.openxmlformats.org/officeDocument/2006/relationships/image" Target="../media/image1963.png"/><Relationship Id="rId42" Type="http://schemas.openxmlformats.org/officeDocument/2006/relationships/image" Target="../media/image1984.png"/><Relationship Id="rId47" Type="http://schemas.openxmlformats.org/officeDocument/2006/relationships/image" Target="../media/image1989.png"/><Relationship Id="rId63" Type="http://schemas.openxmlformats.org/officeDocument/2006/relationships/image" Target="../media/image2005.png"/><Relationship Id="rId68" Type="http://schemas.openxmlformats.org/officeDocument/2006/relationships/image" Target="../media/image2010.jpg"/><Relationship Id="rId84" Type="http://schemas.openxmlformats.org/officeDocument/2006/relationships/image" Target="../media/image2026.png"/><Relationship Id="rId89" Type="http://schemas.openxmlformats.org/officeDocument/2006/relationships/image" Target="../media/image2031.png"/><Relationship Id="rId112" Type="http://schemas.openxmlformats.org/officeDocument/2006/relationships/image" Target="../media/image2054.png"/><Relationship Id="rId16" Type="http://schemas.openxmlformats.org/officeDocument/2006/relationships/image" Target="../media/image1958.png"/><Relationship Id="rId107" Type="http://schemas.openxmlformats.org/officeDocument/2006/relationships/image" Target="../media/image2049.png"/><Relationship Id="rId11" Type="http://schemas.openxmlformats.org/officeDocument/2006/relationships/image" Target="../media/image1953.png"/><Relationship Id="rId32" Type="http://schemas.openxmlformats.org/officeDocument/2006/relationships/image" Target="../media/image1974.png"/><Relationship Id="rId37" Type="http://schemas.openxmlformats.org/officeDocument/2006/relationships/image" Target="../media/image1979.png"/><Relationship Id="rId53" Type="http://schemas.openxmlformats.org/officeDocument/2006/relationships/image" Target="../media/image1995.png"/><Relationship Id="rId58" Type="http://schemas.openxmlformats.org/officeDocument/2006/relationships/image" Target="../media/image2000.png"/><Relationship Id="rId74" Type="http://schemas.openxmlformats.org/officeDocument/2006/relationships/image" Target="../media/image2016.png"/><Relationship Id="rId79" Type="http://schemas.openxmlformats.org/officeDocument/2006/relationships/image" Target="../media/image2021.png"/><Relationship Id="rId102" Type="http://schemas.openxmlformats.org/officeDocument/2006/relationships/image" Target="../media/image2044.png"/><Relationship Id="rId123" Type="http://schemas.openxmlformats.org/officeDocument/2006/relationships/image" Target="../media/image2065.png"/><Relationship Id="rId5" Type="http://schemas.openxmlformats.org/officeDocument/2006/relationships/image" Target="../media/image1947.png"/><Relationship Id="rId90" Type="http://schemas.openxmlformats.org/officeDocument/2006/relationships/image" Target="../media/image2032.png"/><Relationship Id="rId95" Type="http://schemas.openxmlformats.org/officeDocument/2006/relationships/image" Target="../media/image2037.png"/><Relationship Id="rId22" Type="http://schemas.openxmlformats.org/officeDocument/2006/relationships/image" Target="../media/image1964.png"/><Relationship Id="rId27" Type="http://schemas.openxmlformats.org/officeDocument/2006/relationships/image" Target="../media/image1969.png"/><Relationship Id="rId43" Type="http://schemas.openxmlformats.org/officeDocument/2006/relationships/image" Target="../media/image1985.png"/><Relationship Id="rId48" Type="http://schemas.openxmlformats.org/officeDocument/2006/relationships/image" Target="../media/image1990.png"/><Relationship Id="rId64" Type="http://schemas.openxmlformats.org/officeDocument/2006/relationships/image" Target="../media/image2006.png"/><Relationship Id="rId69" Type="http://schemas.openxmlformats.org/officeDocument/2006/relationships/image" Target="../media/image2011.png"/><Relationship Id="rId113" Type="http://schemas.openxmlformats.org/officeDocument/2006/relationships/image" Target="../media/image2055.png"/><Relationship Id="rId118" Type="http://schemas.openxmlformats.org/officeDocument/2006/relationships/image" Target="../media/image2060.png"/><Relationship Id="rId80" Type="http://schemas.openxmlformats.org/officeDocument/2006/relationships/image" Target="../media/image2022.png"/><Relationship Id="rId85" Type="http://schemas.openxmlformats.org/officeDocument/2006/relationships/image" Target="../media/image2027.png"/><Relationship Id="rId12" Type="http://schemas.openxmlformats.org/officeDocument/2006/relationships/image" Target="../media/image1954.png"/><Relationship Id="rId17" Type="http://schemas.openxmlformats.org/officeDocument/2006/relationships/image" Target="../media/image1959.png"/><Relationship Id="rId33" Type="http://schemas.openxmlformats.org/officeDocument/2006/relationships/image" Target="../media/image1975.png"/><Relationship Id="rId38" Type="http://schemas.openxmlformats.org/officeDocument/2006/relationships/image" Target="../media/image1980.png"/><Relationship Id="rId59" Type="http://schemas.openxmlformats.org/officeDocument/2006/relationships/image" Target="../media/image2001.png"/><Relationship Id="rId103" Type="http://schemas.openxmlformats.org/officeDocument/2006/relationships/image" Target="../media/image2045.png"/><Relationship Id="rId108" Type="http://schemas.openxmlformats.org/officeDocument/2006/relationships/image" Target="../media/image2050.png"/><Relationship Id="rId54" Type="http://schemas.openxmlformats.org/officeDocument/2006/relationships/image" Target="../media/image1996.png"/><Relationship Id="rId70" Type="http://schemas.openxmlformats.org/officeDocument/2006/relationships/image" Target="../media/image2012.png"/><Relationship Id="rId75" Type="http://schemas.openxmlformats.org/officeDocument/2006/relationships/image" Target="../media/image2017.png"/><Relationship Id="rId91" Type="http://schemas.openxmlformats.org/officeDocument/2006/relationships/image" Target="../media/image2033.png"/><Relationship Id="rId96" Type="http://schemas.openxmlformats.org/officeDocument/2006/relationships/image" Target="../media/image203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48.png"/><Relationship Id="rId23" Type="http://schemas.openxmlformats.org/officeDocument/2006/relationships/image" Target="../media/image1965.png"/><Relationship Id="rId28" Type="http://schemas.openxmlformats.org/officeDocument/2006/relationships/image" Target="../media/image1970.png"/><Relationship Id="rId49" Type="http://schemas.openxmlformats.org/officeDocument/2006/relationships/image" Target="../media/image1991.png"/><Relationship Id="rId114" Type="http://schemas.openxmlformats.org/officeDocument/2006/relationships/image" Target="../media/image2056.png"/><Relationship Id="rId119" Type="http://schemas.openxmlformats.org/officeDocument/2006/relationships/image" Target="../media/image2061.png"/><Relationship Id="rId44" Type="http://schemas.openxmlformats.org/officeDocument/2006/relationships/image" Target="../media/image1986.png"/><Relationship Id="rId60" Type="http://schemas.openxmlformats.org/officeDocument/2006/relationships/image" Target="../media/image2002.png"/><Relationship Id="rId65" Type="http://schemas.openxmlformats.org/officeDocument/2006/relationships/image" Target="../media/image2007.png"/><Relationship Id="rId81" Type="http://schemas.openxmlformats.org/officeDocument/2006/relationships/image" Target="../media/image2023.png"/><Relationship Id="rId86" Type="http://schemas.openxmlformats.org/officeDocument/2006/relationships/image" Target="../media/image2028.png"/><Relationship Id="rId4" Type="http://schemas.openxmlformats.org/officeDocument/2006/relationships/image" Target="../media/image1946.png"/><Relationship Id="rId9" Type="http://schemas.openxmlformats.org/officeDocument/2006/relationships/image" Target="../media/image1951.png"/><Relationship Id="rId13" Type="http://schemas.openxmlformats.org/officeDocument/2006/relationships/image" Target="../media/image1955.png"/><Relationship Id="rId18" Type="http://schemas.openxmlformats.org/officeDocument/2006/relationships/image" Target="../media/image1960.png"/><Relationship Id="rId39" Type="http://schemas.openxmlformats.org/officeDocument/2006/relationships/image" Target="../media/image1981.png"/><Relationship Id="rId109" Type="http://schemas.openxmlformats.org/officeDocument/2006/relationships/image" Target="../media/image2051.png"/><Relationship Id="rId34" Type="http://schemas.openxmlformats.org/officeDocument/2006/relationships/image" Target="../media/image1976.png"/><Relationship Id="rId50" Type="http://schemas.openxmlformats.org/officeDocument/2006/relationships/image" Target="../media/image1992.png"/><Relationship Id="rId55" Type="http://schemas.openxmlformats.org/officeDocument/2006/relationships/image" Target="../media/image1997.png"/><Relationship Id="rId76" Type="http://schemas.openxmlformats.org/officeDocument/2006/relationships/image" Target="../media/image2018.png"/><Relationship Id="rId97" Type="http://schemas.openxmlformats.org/officeDocument/2006/relationships/image" Target="../media/image2039.png"/><Relationship Id="rId104" Type="http://schemas.openxmlformats.org/officeDocument/2006/relationships/image" Target="../media/image2046.png"/><Relationship Id="rId120" Type="http://schemas.openxmlformats.org/officeDocument/2006/relationships/image" Target="../media/image2062.png"/><Relationship Id="rId7" Type="http://schemas.openxmlformats.org/officeDocument/2006/relationships/image" Target="../media/image1949.png"/><Relationship Id="rId71" Type="http://schemas.openxmlformats.org/officeDocument/2006/relationships/image" Target="../media/image2013.png"/><Relationship Id="rId92" Type="http://schemas.openxmlformats.org/officeDocument/2006/relationships/image" Target="../media/image2034.png"/><Relationship Id="rId2" Type="http://schemas.openxmlformats.org/officeDocument/2006/relationships/image" Target="../media/image1944.png"/><Relationship Id="rId29" Type="http://schemas.openxmlformats.org/officeDocument/2006/relationships/image" Target="../media/image1971.png"/><Relationship Id="rId24" Type="http://schemas.openxmlformats.org/officeDocument/2006/relationships/image" Target="../media/image1966.png"/><Relationship Id="rId40" Type="http://schemas.openxmlformats.org/officeDocument/2006/relationships/image" Target="../media/image1982.png"/><Relationship Id="rId45" Type="http://schemas.openxmlformats.org/officeDocument/2006/relationships/image" Target="../media/image1987.png"/><Relationship Id="rId66" Type="http://schemas.openxmlformats.org/officeDocument/2006/relationships/image" Target="../media/image2008.png"/><Relationship Id="rId87" Type="http://schemas.openxmlformats.org/officeDocument/2006/relationships/image" Target="../media/image2029.png"/><Relationship Id="rId110" Type="http://schemas.openxmlformats.org/officeDocument/2006/relationships/image" Target="../media/image2052.png"/><Relationship Id="rId115" Type="http://schemas.openxmlformats.org/officeDocument/2006/relationships/image" Target="../media/image2057.png"/><Relationship Id="rId61" Type="http://schemas.openxmlformats.org/officeDocument/2006/relationships/image" Target="../media/image2003.png"/><Relationship Id="rId82" Type="http://schemas.openxmlformats.org/officeDocument/2006/relationships/image" Target="../media/image2024.png"/><Relationship Id="rId19" Type="http://schemas.openxmlformats.org/officeDocument/2006/relationships/image" Target="../media/image1961.png"/><Relationship Id="rId14" Type="http://schemas.openxmlformats.org/officeDocument/2006/relationships/image" Target="../media/image1956.png"/><Relationship Id="rId30" Type="http://schemas.openxmlformats.org/officeDocument/2006/relationships/image" Target="../media/image1972.png"/><Relationship Id="rId35" Type="http://schemas.openxmlformats.org/officeDocument/2006/relationships/image" Target="../media/image1977.png"/><Relationship Id="rId56" Type="http://schemas.openxmlformats.org/officeDocument/2006/relationships/image" Target="../media/image1998.png"/><Relationship Id="rId77" Type="http://schemas.openxmlformats.org/officeDocument/2006/relationships/image" Target="../media/image2019.png"/><Relationship Id="rId100" Type="http://schemas.openxmlformats.org/officeDocument/2006/relationships/image" Target="../media/image2042.png"/><Relationship Id="rId105" Type="http://schemas.openxmlformats.org/officeDocument/2006/relationships/image" Target="../media/image2047.png"/><Relationship Id="rId8" Type="http://schemas.openxmlformats.org/officeDocument/2006/relationships/image" Target="../media/image1950.png"/><Relationship Id="rId51" Type="http://schemas.openxmlformats.org/officeDocument/2006/relationships/image" Target="../media/image1993.png"/><Relationship Id="rId72" Type="http://schemas.openxmlformats.org/officeDocument/2006/relationships/image" Target="../media/image2014.png"/><Relationship Id="rId93" Type="http://schemas.openxmlformats.org/officeDocument/2006/relationships/image" Target="../media/image2035.png"/><Relationship Id="rId98" Type="http://schemas.openxmlformats.org/officeDocument/2006/relationships/image" Target="../media/image2040.png"/><Relationship Id="rId121" Type="http://schemas.openxmlformats.org/officeDocument/2006/relationships/image" Target="../media/image2063.png"/><Relationship Id="rId3" Type="http://schemas.openxmlformats.org/officeDocument/2006/relationships/image" Target="../media/image1945.png"/><Relationship Id="rId25" Type="http://schemas.openxmlformats.org/officeDocument/2006/relationships/image" Target="../media/image1967.png"/><Relationship Id="rId46" Type="http://schemas.openxmlformats.org/officeDocument/2006/relationships/image" Target="../media/image1988.png"/><Relationship Id="rId67" Type="http://schemas.openxmlformats.org/officeDocument/2006/relationships/image" Target="../media/image2009.png"/><Relationship Id="rId116" Type="http://schemas.openxmlformats.org/officeDocument/2006/relationships/image" Target="../media/image2058.png"/><Relationship Id="rId20" Type="http://schemas.openxmlformats.org/officeDocument/2006/relationships/image" Target="../media/image1962.png"/><Relationship Id="rId41" Type="http://schemas.openxmlformats.org/officeDocument/2006/relationships/image" Target="../media/image1983.png"/><Relationship Id="rId62" Type="http://schemas.openxmlformats.org/officeDocument/2006/relationships/image" Target="../media/image2004.png"/><Relationship Id="rId83" Type="http://schemas.openxmlformats.org/officeDocument/2006/relationships/image" Target="../media/image2025.png"/><Relationship Id="rId88" Type="http://schemas.openxmlformats.org/officeDocument/2006/relationships/image" Target="../media/image2030.png"/><Relationship Id="rId111" Type="http://schemas.openxmlformats.org/officeDocument/2006/relationships/image" Target="../media/image2053.png"/><Relationship Id="rId15" Type="http://schemas.openxmlformats.org/officeDocument/2006/relationships/image" Target="../media/image1957.png"/><Relationship Id="rId36" Type="http://schemas.openxmlformats.org/officeDocument/2006/relationships/image" Target="../media/image1978.png"/><Relationship Id="rId57" Type="http://schemas.openxmlformats.org/officeDocument/2006/relationships/image" Target="../media/image1999.png"/><Relationship Id="rId106" Type="http://schemas.openxmlformats.org/officeDocument/2006/relationships/image" Target="../media/image2048.png"/><Relationship Id="rId10" Type="http://schemas.openxmlformats.org/officeDocument/2006/relationships/image" Target="../media/image1952.png"/><Relationship Id="rId31" Type="http://schemas.openxmlformats.org/officeDocument/2006/relationships/image" Target="../media/image1973.png"/><Relationship Id="rId52" Type="http://schemas.openxmlformats.org/officeDocument/2006/relationships/image" Target="../media/image1994.png"/><Relationship Id="rId73" Type="http://schemas.openxmlformats.org/officeDocument/2006/relationships/image" Target="../media/image2015.png"/><Relationship Id="rId78" Type="http://schemas.openxmlformats.org/officeDocument/2006/relationships/image" Target="../media/image2020.png"/><Relationship Id="rId94" Type="http://schemas.openxmlformats.org/officeDocument/2006/relationships/image" Target="../media/image2036.png"/><Relationship Id="rId99" Type="http://schemas.openxmlformats.org/officeDocument/2006/relationships/image" Target="../media/image2041.png"/><Relationship Id="rId101" Type="http://schemas.openxmlformats.org/officeDocument/2006/relationships/image" Target="../media/image2043.png"/><Relationship Id="rId122" Type="http://schemas.openxmlformats.org/officeDocument/2006/relationships/image" Target="../media/image206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72.png"/><Relationship Id="rId13" Type="http://schemas.openxmlformats.org/officeDocument/2006/relationships/image" Target="../media/image2077.png"/><Relationship Id="rId18" Type="http://schemas.openxmlformats.org/officeDocument/2006/relationships/image" Target="../media/image2082.png"/><Relationship Id="rId3" Type="http://schemas.openxmlformats.org/officeDocument/2006/relationships/image" Target="../media/image2067.png"/><Relationship Id="rId21" Type="http://schemas.openxmlformats.org/officeDocument/2006/relationships/image" Target="../media/image2085.png"/><Relationship Id="rId7" Type="http://schemas.openxmlformats.org/officeDocument/2006/relationships/image" Target="../media/image2071.png"/><Relationship Id="rId12" Type="http://schemas.openxmlformats.org/officeDocument/2006/relationships/image" Target="../media/image2076.png"/><Relationship Id="rId17" Type="http://schemas.openxmlformats.org/officeDocument/2006/relationships/image" Target="../media/image2081.png"/><Relationship Id="rId2" Type="http://schemas.openxmlformats.org/officeDocument/2006/relationships/image" Target="../media/image2066.png"/><Relationship Id="rId16" Type="http://schemas.openxmlformats.org/officeDocument/2006/relationships/image" Target="../media/image2080.png"/><Relationship Id="rId20" Type="http://schemas.openxmlformats.org/officeDocument/2006/relationships/image" Target="../media/image208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70.png"/><Relationship Id="rId11" Type="http://schemas.openxmlformats.org/officeDocument/2006/relationships/image" Target="../media/image2075.png"/><Relationship Id="rId5" Type="http://schemas.openxmlformats.org/officeDocument/2006/relationships/image" Target="../media/image2069.png"/><Relationship Id="rId15" Type="http://schemas.openxmlformats.org/officeDocument/2006/relationships/image" Target="../media/image2079.png"/><Relationship Id="rId23" Type="http://schemas.openxmlformats.org/officeDocument/2006/relationships/image" Target="../media/image2087.png"/><Relationship Id="rId10" Type="http://schemas.openxmlformats.org/officeDocument/2006/relationships/image" Target="../media/image2074.png"/><Relationship Id="rId19" Type="http://schemas.openxmlformats.org/officeDocument/2006/relationships/image" Target="../media/image2083.png"/><Relationship Id="rId4" Type="http://schemas.openxmlformats.org/officeDocument/2006/relationships/image" Target="../media/image2068.png"/><Relationship Id="rId9" Type="http://schemas.openxmlformats.org/officeDocument/2006/relationships/image" Target="../media/image2073.png"/><Relationship Id="rId14" Type="http://schemas.openxmlformats.org/officeDocument/2006/relationships/image" Target="../media/image2078.png"/><Relationship Id="rId22" Type="http://schemas.openxmlformats.org/officeDocument/2006/relationships/image" Target="../media/image208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72.png"/><Relationship Id="rId13" Type="http://schemas.openxmlformats.org/officeDocument/2006/relationships/image" Target="../media/image2077.png"/><Relationship Id="rId18" Type="http://schemas.openxmlformats.org/officeDocument/2006/relationships/image" Target="../media/image2082.png"/><Relationship Id="rId3" Type="http://schemas.openxmlformats.org/officeDocument/2006/relationships/image" Target="../media/image2067.png"/><Relationship Id="rId21" Type="http://schemas.openxmlformats.org/officeDocument/2006/relationships/image" Target="../media/image2088.png"/><Relationship Id="rId7" Type="http://schemas.openxmlformats.org/officeDocument/2006/relationships/image" Target="../media/image2071.png"/><Relationship Id="rId12" Type="http://schemas.openxmlformats.org/officeDocument/2006/relationships/image" Target="../media/image2076.png"/><Relationship Id="rId17" Type="http://schemas.openxmlformats.org/officeDocument/2006/relationships/image" Target="../media/image2081.png"/><Relationship Id="rId2" Type="http://schemas.openxmlformats.org/officeDocument/2006/relationships/image" Target="../media/image2066.png"/><Relationship Id="rId16" Type="http://schemas.openxmlformats.org/officeDocument/2006/relationships/image" Target="../media/image2080.png"/><Relationship Id="rId20" Type="http://schemas.openxmlformats.org/officeDocument/2006/relationships/image" Target="../media/image208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70.png"/><Relationship Id="rId11" Type="http://schemas.openxmlformats.org/officeDocument/2006/relationships/image" Target="../media/image2075.png"/><Relationship Id="rId5" Type="http://schemas.openxmlformats.org/officeDocument/2006/relationships/image" Target="../media/image2069.png"/><Relationship Id="rId15" Type="http://schemas.openxmlformats.org/officeDocument/2006/relationships/image" Target="../media/image2079.png"/><Relationship Id="rId23" Type="http://schemas.openxmlformats.org/officeDocument/2006/relationships/image" Target="../media/image2090.png"/><Relationship Id="rId10" Type="http://schemas.openxmlformats.org/officeDocument/2006/relationships/image" Target="../media/image2074.png"/><Relationship Id="rId19" Type="http://schemas.openxmlformats.org/officeDocument/2006/relationships/image" Target="../media/image2083.png"/><Relationship Id="rId4" Type="http://schemas.openxmlformats.org/officeDocument/2006/relationships/image" Target="../media/image2068.png"/><Relationship Id="rId9" Type="http://schemas.openxmlformats.org/officeDocument/2006/relationships/image" Target="../media/image2073.png"/><Relationship Id="rId14" Type="http://schemas.openxmlformats.org/officeDocument/2006/relationships/image" Target="../media/image2078.png"/><Relationship Id="rId22" Type="http://schemas.openxmlformats.org/officeDocument/2006/relationships/image" Target="../media/image2089.png"/></Relationships>
</file>

<file path=ppt/slides/_rels/slide25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115.png"/><Relationship Id="rId21" Type="http://schemas.openxmlformats.org/officeDocument/2006/relationships/image" Target="../media/image2110.png"/><Relationship Id="rId42" Type="http://schemas.openxmlformats.org/officeDocument/2006/relationships/image" Target="../media/image2131.png"/><Relationship Id="rId47" Type="http://schemas.openxmlformats.org/officeDocument/2006/relationships/image" Target="../media/image2136.png"/><Relationship Id="rId63" Type="http://schemas.openxmlformats.org/officeDocument/2006/relationships/image" Target="../media/image2152.png"/><Relationship Id="rId68" Type="http://schemas.openxmlformats.org/officeDocument/2006/relationships/image" Target="../media/image2157.png"/><Relationship Id="rId7" Type="http://schemas.openxmlformats.org/officeDocument/2006/relationships/image" Target="../media/image2096.png"/><Relationship Id="rId2" Type="http://schemas.openxmlformats.org/officeDocument/2006/relationships/image" Target="../media/image2091.png"/><Relationship Id="rId16" Type="http://schemas.openxmlformats.org/officeDocument/2006/relationships/image" Target="../media/image2105.png"/><Relationship Id="rId29" Type="http://schemas.openxmlformats.org/officeDocument/2006/relationships/image" Target="../media/image2118.png"/><Relationship Id="rId11" Type="http://schemas.openxmlformats.org/officeDocument/2006/relationships/image" Target="../media/image2100.png"/><Relationship Id="rId24" Type="http://schemas.openxmlformats.org/officeDocument/2006/relationships/image" Target="../media/image2113.png"/><Relationship Id="rId32" Type="http://schemas.openxmlformats.org/officeDocument/2006/relationships/image" Target="../media/image2121.png"/><Relationship Id="rId37" Type="http://schemas.openxmlformats.org/officeDocument/2006/relationships/image" Target="../media/image2126.png"/><Relationship Id="rId40" Type="http://schemas.openxmlformats.org/officeDocument/2006/relationships/image" Target="../media/image2129.png"/><Relationship Id="rId45" Type="http://schemas.openxmlformats.org/officeDocument/2006/relationships/image" Target="../media/image2134.png"/><Relationship Id="rId53" Type="http://schemas.openxmlformats.org/officeDocument/2006/relationships/image" Target="../media/image2142.png"/><Relationship Id="rId58" Type="http://schemas.openxmlformats.org/officeDocument/2006/relationships/image" Target="../media/image2147.png"/><Relationship Id="rId66" Type="http://schemas.openxmlformats.org/officeDocument/2006/relationships/image" Target="../media/image2155.png"/><Relationship Id="rId5" Type="http://schemas.openxmlformats.org/officeDocument/2006/relationships/image" Target="../media/image2094.png"/><Relationship Id="rId61" Type="http://schemas.openxmlformats.org/officeDocument/2006/relationships/image" Target="../media/image2150.png"/><Relationship Id="rId19" Type="http://schemas.openxmlformats.org/officeDocument/2006/relationships/image" Target="../media/image2108.png"/><Relationship Id="rId14" Type="http://schemas.openxmlformats.org/officeDocument/2006/relationships/image" Target="../media/image2103.png"/><Relationship Id="rId22" Type="http://schemas.openxmlformats.org/officeDocument/2006/relationships/image" Target="../media/image2111.png"/><Relationship Id="rId27" Type="http://schemas.openxmlformats.org/officeDocument/2006/relationships/image" Target="../media/image2116.png"/><Relationship Id="rId30" Type="http://schemas.openxmlformats.org/officeDocument/2006/relationships/image" Target="../media/image2119.png"/><Relationship Id="rId35" Type="http://schemas.openxmlformats.org/officeDocument/2006/relationships/image" Target="../media/image2124.png"/><Relationship Id="rId43" Type="http://schemas.openxmlformats.org/officeDocument/2006/relationships/image" Target="../media/image2132.png"/><Relationship Id="rId48" Type="http://schemas.openxmlformats.org/officeDocument/2006/relationships/image" Target="../media/image2137.png"/><Relationship Id="rId56" Type="http://schemas.openxmlformats.org/officeDocument/2006/relationships/image" Target="../media/image2145.png"/><Relationship Id="rId64" Type="http://schemas.openxmlformats.org/officeDocument/2006/relationships/image" Target="../media/image2153.png"/><Relationship Id="rId69" Type="http://schemas.openxmlformats.org/officeDocument/2006/relationships/image" Target="../media/image2158.png"/><Relationship Id="rId8" Type="http://schemas.openxmlformats.org/officeDocument/2006/relationships/image" Target="../media/image2097.png"/><Relationship Id="rId51" Type="http://schemas.openxmlformats.org/officeDocument/2006/relationships/image" Target="../media/image2140.png"/><Relationship Id="rId3" Type="http://schemas.openxmlformats.org/officeDocument/2006/relationships/image" Target="../media/image2092.png"/><Relationship Id="rId12" Type="http://schemas.openxmlformats.org/officeDocument/2006/relationships/image" Target="../media/image2101.png"/><Relationship Id="rId17" Type="http://schemas.openxmlformats.org/officeDocument/2006/relationships/image" Target="../media/image2106.png"/><Relationship Id="rId25" Type="http://schemas.openxmlformats.org/officeDocument/2006/relationships/image" Target="../media/image2114.png"/><Relationship Id="rId33" Type="http://schemas.openxmlformats.org/officeDocument/2006/relationships/image" Target="../media/image2122.png"/><Relationship Id="rId38" Type="http://schemas.openxmlformats.org/officeDocument/2006/relationships/image" Target="../media/image2127.png"/><Relationship Id="rId46" Type="http://schemas.openxmlformats.org/officeDocument/2006/relationships/image" Target="../media/image2135.png"/><Relationship Id="rId59" Type="http://schemas.openxmlformats.org/officeDocument/2006/relationships/image" Target="../media/image2148.png"/><Relationship Id="rId67" Type="http://schemas.openxmlformats.org/officeDocument/2006/relationships/image" Target="../media/image2156.png"/><Relationship Id="rId20" Type="http://schemas.openxmlformats.org/officeDocument/2006/relationships/image" Target="../media/image2109.png"/><Relationship Id="rId41" Type="http://schemas.openxmlformats.org/officeDocument/2006/relationships/image" Target="../media/image2130.png"/><Relationship Id="rId54" Type="http://schemas.openxmlformats.org/officeDocument/2006/relationships/image" Target="../media/image2143.png"/><Relationship Id="rId62" Type="http://schemas.openxmlformats.org/officeDocument/2006/relationships/image" Target="../media/image2151.png"/><Relationship Id="rId70" Type="http://schemas.openxmlformats.org/officeDocument/2006/relationships/image" Target="../media/image215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95.png"/><Relationship Id="rId15" Type="http://schemas.openxmlformats.org/officeDocument/2006/relationships/image" Target="../media/image2104.png"/><Relationship Id="rId23" Type="http://schemas.openxmlformats.org/officeDocument/2006/relationships/image" Target="../media/image2112.png"/><Relationship Id="rId28" Type="http://schemas.openxmlformats.org/officeDocument/2006/relationships/image" Target="../media/image2117.png"/><Relationship Id="rId36" Type="http://schemas.openxmlformats.org/officeDocument/2006/relationships/image" Target="../media/image2125.png"/><Relationship Id="rId49" Type="http://schemas.openxmlformats.org/officeDocument/2006/relationships/image" Target="../media/image2138.png"/><Relationship Id="rId57" Type="http://schemas.openxmlformats.org/officeDocument/2006/relationships/image" Target="../media/image2146.png"/><Relationship Id="rId10" Type="http://schemas.openxmlformats.org/officeDocument/2006/relationships/image" Target="../media/image2099.png"/><Relationship Id="rId31" Type="http://schemas.openxmlformats.org/officeDocument/2006/relationships/image" Target="../media/image2120.png"/><Relationship Id="rId44" Type="http://schemas.openxmlformats.org/officeDocument/2006/relationships/image" Target="../media/image2133.png"/><Relationship Id="rId52" Type="http://schemas.openxmlformats.org/officeDocument/2006/relationships/image" Target="../media/image2141.png"/><Relationship Id="rId60" Type="http://schemas.openxmlformats.org/officeDocument/2006/relationships/image" Target="../media/image2149.png"/><Relationship Id="rId65" Type="http://schemas.openxmlformats.org/officeDocument/2006/relationships/image" Target="../media/image2154.png"/><Relationship Id="rId4" Type="http://schemas.openxmlformats.org/officeDocument/2006/relationships/image" Target="../media/image2093.png"/><Relationship Id="rId9" Type="http://schemas.openxmlformats.org/officeDocument/2006/relationships/image" Target="../media/image2098.png"/><Relationship Id="rId13" Type="http://schemas.openxmlformats.org/officeDocument/2006/relationships/image" Target="../media/image2102.png"/><Relationship Id="rId18" Type="http://schemas.openxmlformats.org/officeDocument/2006/relationships/image" Target="../media/image2107.png"/><Relationship Id="rId39" Type="http://schemas.openxmlformats.org/officeDocument/2006/relationships/image" Target="../media/image2128.png"/><Relationship Id="rId34" Type="http://schemas.openxmlformats.org/officeDocument/2006/relationships/image" Target="../media/image2123.png"/><Relationship Id="rId50" Type="http://schemas.openxmlformats.org/officeDocument/2006/relationships/image" Target="../media/image2139.png"/><Relationship Id="rId55" Type="http://schemas.openxmlformats.org/officeDocument/2006/relationships/image" Target="../media/image214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66.png"/><Relationship Id="rId13" Type="http://schemas.openxmlformats.org/officeDocument/2006/relationships/image" Target="../media/image2171.png"/><Relationship Id="rId18" Type="http://schemas.openxmlformats.org/officeDocument/2006/relationships/image" Target="../media/image2176.png"/><Relationship Id="rId26" Type="http://schemas.openxmlformats.org/officeDocument/2006/relationships/image" Target="../media/image2184.png"/><Relationship Id="rId3" Type="http://schemas.openxmlformats.org/officeDocument/2006/relationships/image" Target="../media/image2161.png"/><Relationship Id="rId21" Type="http://schemas.openxmlformats.org/officeDocument/2006/relationships/image" Target="../media/image2179.png"/><Relationship Id="rId7" Type="http://schemas.openxmlformats.org/officeDocument/2006/relationships/image" Target="../media/image2165.png"/><Relationship Id="rId12" Type="http://schemas.openxmlformats.org/officeDocument/2006/relationships/image" Target="../media/image2170.png"/><Relationship Id="rId17" Type="http://schemas.openxmlformats.org/officeDocument/2006/relationships/image" Target="../media/image2175.png"/><Relationship Id="rId25" Type="http://schemas.openxmlformats.org/officeDocument/2006/relationships/image" Target="../media/image2183.png"/><Relationship Id="rId2" Type="http://schemas.openxmlformats.org/officeDocument/2006/relationships/image" Target="../media/image2160.png"/><Relationship Id="rId16" Type="http://schemas.openxmlformats.org/officeDocument/2006/relationships/image" Target="../media/image2174.png"/><Relationship Id="rId20" Type="http://schemas.openxmlformats.org/officeDocument/2006/relationships/image" Target="../media/image217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64.png"/><Relationship Id="rId11" Type="http://schemas.openxmlformats.org/officeDocument/2006/relationships/image" Target="../media/image2169.png"/><Relationship Id="rId24" Type="http://schemas.openxmlformats.org/officeDocument/2006/relationships/image" Target="../media/image2182.png"/><Relationship Id="rId5" Type="http://schemas.openxmlformats.org/officeDocument/2006/relationships/image" Target="../media/image2163.png"/><Relationship Id="rId15" Type="http://schemas.openxmlformats.org/officeDocument/2006/relationships/image" Target="../media/image2173.png"/><Relationship Id="rId23" Type="http://schemas.openxmlformats.org/officeDocument/2006/relationships/image" Target="../media/image2181.png"/><Relationship Id="rId28" Type="http://schemas.openxmlformats.org/officeDocument/2006/relationships/image" Target="../media/image2186.png"/><Relationship Id="rId10" Type="http://schemas.openxmlformats.org/officeDocument/2006/relationships/image" Target="../media/image2168.png"/><Relationship Id="rId19" Type="http://schemas.openxmlformats.org/officeDocument/2006/relationships/image" Target="../media/image2177.png"/><Relationship Id="rId4" Type="http://schemas.openxmlformats.org/officeDocument/2006/relationships/image" Target="../media/image2162.png"/><Relationship Id="rId9" Type="http://schemas.openxmlformats.org/officeDocument/2006/relationships/image" Target="../media/image2167.png"/><Relationship Id="rId14" Type="http://schemas.openxmlformats.org/officeDocument/2006/relationships/image" Target="../media/image2172.png"/><Relationship Id="rId22" Type="http://schemas.openxmlformats.org/officeDocument/2006/relationships/image" Target="../media/image2180.png"/><Relationship Id="rId27" Type="http://schemas.openxmlformats.org/officeDocument/2006/relationships/image" Target="../media/image2185.png"/></Relationships>
</file>

<file path=ppt/slides/_rels/slide2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98.png"/><Relationship Id="rId18" Type="http://schemas.openxmlformats.org/officeDocument/2006/relationships/image" Target="../media/image2203.png"/><Relationship Id="rId26" Type="http://schemas.openxmlformats.org/officeDocument/2006/relationships/image" Target="../media/image2211.png"/><Relationship Id="rId39" Type="http://schemas.openxmlformats.org/officeDocument/2006/relationships/image" Target="../media/image2224.png"/><Relationship Id="rId21" Type="http://schemas.openxmlformats.org/officeDocument/2006/relationships/image" Target="../media/image2206.png"/><Relationship Id="rId34" Type="http://schemas.openxmlformats.org/officeDocument/2006/relationships/image" Target="../media/image2219.png"/><Relationship Id="rId42" Type="http://schemas.openxmlformats.org/officeDocument/2006/relationships/image" Target="../media/image2227.png"/><Relationship Id="rId47" Type="http://schemas.openxmlformats.org/officeDocument/2006/relationships/image" Target="../media/image2232.png"/><Relationship Id="rId50" Type="http://schemas.openxmlformats.org/officeDocument/2006/relationships/image" Target="../media/image2235.png"/><Relationship Id="rId55" Type="http://schemas.openxmlformats.org/officeDocument/2006/relationships/image" Target="../media/image2240.png"/><Relationship Id="rId63" Type="http://schemas.openxmlformats.org/officeDocument/2006/relationships/image" Target="../media/image2248.png"/><Relationship Id="rId7" Type="http://schemas.openxmlformats.org/officeDocument/2006/relationships/image" Target="../media/image2192.png"/><Relationship Id="rId2" Type="http://schemas.openxmlformats.org/officeDocument/2006/relationships/image" Target="../media/image2187.png"/><Relationship Id="rId16" Type="http://schemas.openxmlformats.org/officeDocument/2006/relationships/image" Target="../media/image2201.png"/><Relationship Id="rId29" Type="http://schemas.openxmlformats.org/officeDocument/2006/relationships/image" Target="../media/image2214.png"/><Relationship Id="rId11" Type="http://schemas.openxmlformats.org/officeDocument/2006/relationships/image" Target="../media/image2196.png"/><Relationship Id="rId24" Type="http://schemas.openxmlformats.org/officeDocument/2006/relationships/image" Target="../media/image2209.png"/><Relationship Id="rId32" Type="http://schemas.openxmlformats.org/officeDocument/2006/relationships/image" Target="../media/image2217.png"/><Relationship Id="rId37" Type="http://schemas.openxmlformats.org/officeDocument/2006/relationships/image" Target="../media/image2222.png"/><Relationship Id="rId40" Type="http://schemas.openxmlformats.org/officeDocument/2006/relationships/image" Target="../media/image2225.png"/><Relationship Id="rId45" Type="http://schemas.openxmlformats.org/officeDocument/2006/relationships/image" Target="../media/image2230.png"/><Relationship Id="rId53" Type="http://schemas.openxmlformats.org/officeDocument/2006/relationships/image" Target="../media/image2238.png"/><Relationship Id="rId58" Type="http://schemas.openxmlformats.org/officeDocument/2006/relationships/image" Target="../media/image2243.png"/><Relationship Id="rId5" Type="http://schemas.openxmlformats.org/officeDocument/2006/relationships/image" Target="../media/image2190.png"/><Relationship Id="rId61" Type="http://schemas.openxmlformats.org/officeDocument/2006/relationships/image" Target="../media/image2246.png"/><Relationship Id="rId19" Type="http://schemas.openxmlformats.org/officeDocument/2006/relationships/image" Target="../media/image2204.png"/><Relationship Id="rId14" Type="http://schemas.openxmlformats.org/officeDocument/2006/relationships/image" Target="../media/image2199.png"/><Relationship Id="rId22" Type="http://schemas.openxmlformats.org/officeDocument/2006/relationships/image" Target="../media/image2207.png"/><Relationship Id="rId27" Type="http://schemas.openxmlformats.org/officeDocument/2006/relationships/image" Target="../media/image2212.png"/><Relationship Id="rId30" Type="http://schemas.openxmlformats.org/officeDocument/2006/relationships/image" Target="../media/image2215.png"/><Relationship Id="rId35" Type="http://schemas.openxmlformats.org/officeDocument/2006/relationships/image" Target="../media/image2220.png"/><Relationship Id="rId43" Type="http://schemas.openxmlformats.org/officeDocument/2006/relationships/image" Target="../media/image2228.png"/><Relationship Id="rId48" Type="http://schemas.openxmlformats.org/officeDocument/2006/relationships/image" Target="../media/image2233.png"/><Relationship Id="rId56" Type="http://schemas.openxmlformats.org/officeDocument/2006/relationships/image" Target="../media/image2241.png"/><Relationship Id="rId8" Type="http://schemas.openxmlformats.org/officeDocument/2006/relationships/image" Target="../media/image2193.png"/><Relationship Id="rId51" Type="http://schemas.openxmlformats.org/officeDocument/2006/relationships/image" Target="../media/image2236.png"/><Relationship Id="rId3" Type="http://schemas.openxmlformats.org/officeDocument/2006/relationships/image" Target="../media/image2188.png"/><Relationship Id="rId12" Type="http://schemas.openxmlformats.org/officeDocument/2006/relationships/image" Target="../media/image2197.png"/><Relationship Id="rId17" Type="http://schemas.openxmlformats.org/officeDocument/2006/relationships/image" Target="../media/image2202.png"/><Relationship Id="rId25" Type="http://schemas.openxmlformats.org/officeDocument/2006/relationships/image" Target="../media/image2210.png"/><Relationship Id="rId33" Type="http://schemas.openxmlformats.org/officeDocument/2006/relationships/image" Target="../media/image2218.png"/><Relationship Id="rId38" Type="http://schemas.openxmlformats.org/officeDocument/2006/relationships/image" Target="../media/image2223.png"/><Relationship Id="rId46" Type="http://schemas.openxmlformats.org/officeDocument/2006/relationships/image" Target="../media/image2231.png"/><Relationship Id="rId59" Type="http://schemas.openxmlformats.org/officeDocument/2006/relationships/image" Target="../media/image2244.png"/><Relationship Id="rId20" Type="http://schemas.openxmlformats.org/officeDocument/2006/relationships/image" Target="../media/image2205.png"/><Relationship Id="rId41" Type="http://schemas.openxmlformats.org/officeDocument/2006/relationships/image" Target="../media/image2226.png"/><Relationship Id="rId54" Type="http://schemas.openxmlformats.org/officeDocument/2006/relationships/image" Target="../media/image2239.png"/><Relationship Id="rId62" Type="http://schemas.openxmlformats.org/officeDocument/2006/relationships/image" Target="../media/image224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91.png"/><Relationship Id="rId15" Type="http://schemas.openxmlformats.org/officeDocument/2006/relationships/image" Target="../media/image2200.png"/><Relationship Id="rId23" Type="http://schemas.openxmlformats.org/officeDocument/2006/relationships/image" Target="../media/image2208.png"/><Relationship Id="rId28" Type="http://schemas.openxmlformats.org/officeDocument/2006/relationships/image" Target="../media/image2213.png"/><Relationship Id="rId36" Type="http://schemas.openxmlformats.org/officeDocument/2006/relationships/image" Target="../media/image2221.png"/><Relationship Id="rId49" Type="http://schemas.openxmlformats.org/officeDocument/2006/relationships/image" Target="../media/image2234.png"/><Relationship Id="rId57" Type="http://schemas.openxmlformats.org/officeDocument/2006/relationships/image" Target="../media/image2242.png"/><Relationship Id="rId10" Type="http://schemas.openxmlformats.org/officeDocument/2006/relationships/image" Target="../media/image2195.png"/><Relationship Id="rId31" Type="http://schemas.openxmlformats.org/officeDocument/2006/relationships/image" Target="../media/image2216.png"/><Relationship Id="rId44" Type="http://schemas.openxmlformats.org/officeDocument/2006/relationships/image" Target="../media/image2229.png"/><Relationship Id="rId52" Type="http://schemas.openxmlformats.org/officeDocument/2006/relationships/image" Target="../media/image2237.png"/><Relationship Id="rId60" Type="http://schemas.openxmlformats.org/officeDocument/2006/relationships/image" Target="../media/image2245.png"/><Relationship Id="rId4" Type="http://schemas.openxmlformats.org/officeDocument/2006/relationships/image" Target="../media/image2189.png"/><Relationship Id="rId9" Type="http://schemas.openxmlformats.org/officeDocument/2006/relationships/image" Target="../media/image2194.png"/></Relationships>
</file>

<file path=ppt/slides/_rels/slide2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258.png"/><Relationship Id="rId18" Type="http://schemas.openxmlformats.org/officeDocument/2006/relationships/image" Target="../media/image2263.png"/><Relationship Id="rId26" Type="http://schemas.openxmlformats.org/officeDocument/2006/relationships/image" Target="../media/image2271.png"/><Relationship Id="rId39" Type="http://schemas.openxmlformats.org/officeDocument/2006/relationships/image" Target="../media/image2284.png"/><Relationship Id="rId21" Type="http://schemas.openxmlformats.org/officeDocument/2006/relationships/image" Target="../media/image2266.png"/><Relationship Id="rId34" Type="http://schemas.openxmlformats.org/officeDocument/2006/relationships/image" Target="../media/image2279.png"/><Relationship Id="rId42" Type="http://schemas.openxmlformats.org/officeDocument/2006/relationships/image" Target="../media/image2287.png"/><Relationship Id="rId47" Type="http://schemas.openxmlformats.org/officeDocument/2006/relationships/image" Target="../media/image2292.png"/><Relationship Id="rId50" Type="http://schemas.openxmlformats.org/officeDocument/2006/relationships/image" Target="../media/image2295.png"/><Relationship Id="rId55" Type="http://schemas.openxmlformats.org/officeDocument/2006/relationships/image" Target="../media/image2300.png"/><Relationship Id="rId7" Type="http://schemas.openxmlformats.org/officeDocument/2006/relationships/image" Target="../media/image2252.png"/><Relationship Id="rId2" Type="http://schemas.openxmlformats.org/officeDocument/2006/relationships/image" Target="../media/image8.jpg"/><Relationship Id="rId16" Type="http://schemas.openxmlformats.org/officeDocument/2006/relationships/image" Target="../media/image2261.png"/><Relationship Id="rId29" Type="http://schemas.openxmlformats.org/officeDocument/2006/relationships/image" Target="../media/image2274.png"/><Relationship Id="rId11" Type="http://schemas.openxmlformats.org/officeDocument/2006/relationships/image" Target="../media/image2256.png"/><Relationship Id="rId24" Type="http://schemas.openxmlformats.org/officeDocument/2006/relationships/image" Target="../media/image2269.png"/><Relationship Id="rId32" Type="http://schemas.openxmlformats.org/officeDocument/2006/relationships/image" Target="../media/image2277.png"/><Relationship Id="rId37" Type="http://schemas.openxmlformats.org/officeDocument/2006/relationships/image" Target="../media/image2282.png"/><Relationship Id="rId40" Type="http://schemas.openxmlformats.org/officeDocument/2006/relationships/image" Target="../media/image2285.png"/><Relationship Id="rId45" Type="http://schemas.openxmlformats.org/officeDocument/2006/relationships/image" Target="../media/image2290.png"/><Relationship Id="rId53" Type="http://schemas.openxmlformats.org/officeDocument/2006/relationships/image" Target="../media/image2298.png"/><Relationship Id="rId5" Type="http://schemas.openxmlformats.org/officeDocument/2006/relationships/image" Target="../media/image2250.png"/><Relationship Id="rId10" Type="http://schemas.openxmlformats.org/officeDocument/2006/relationships/image" Target="../media/image2255.png"/><Relationship Id="rId19" Type="http://schemas.openxmlformats.org/officeDocument/2006/relationships/image" Target="../media/image2264.png"/><Relationship Id="rId31" Type="http://schemas.openxmlformats.org/officeDocument/2006/relationships/image" Target="../media/image2276.png"/><Relationship Id="rId44" Type="http://schemas.openxmlformats.org/officeDocument/2006/relationships/image" Target="../media/image2289.png"/><Relationship Id="rId52" Type="http://schemas.openxmlformats.org/officeDocument/2006/relationships/image" Target="../media/image2297.png"/><Relationship Id="rId4" Type="http://schemas.openxmlformats.org/officeDocument/2006/relationships/image" Target="../media/image2249.png"/><Relationship Id="rId9" Type="http://schemas.openxmlformats.org/officeDocument/2006/relationships/image" Target="../media/image2254.png"/><Relationship Id="rId14" Type="http://schemas.openxmlformats.org/officeDocument/2006/relationships/image" Target="../media/image2259.png"/><Relationship Id="rId22" Type="http://schemas.openxmlformats.org/officeDocument/2006/relationships/image" Target="../media/image2267.png"/><Relationship Id="rId27" Type="http://schemas.openxmlformats.org/officeDocument/2006/relationships/image" Target="../media/image2272.png"/><Relationship Id="rId30" Type="http://schemas.openxmlformats.org/officeDocument/2006/relationships/image" Target="../media/image2275.png"/><Relationship Id="rId35" Type="http://schemas.openxmlformats.org/officeDocument/2006/relationships/image" Target="../media/image2280.png"/><Relationship Id="rId43" Type="http://schemas.openxmlformats.org/officeDocument/2006/relationships/image" Target="../media/image2288.png"/><Relationship Id="rId48" Type="http://schemas.openxmlformats.org/officeDocument/2006/relationships/image" Target="../media/image2293.png"/><Relationship Id="rId56" Type="http://schemas.openxmlformats.org/officeDocument/2006/relationships/image" Target="../media/image2301.png"/><Relationship Id="rId8" Type="http://schemas.openxmlformats.org/officeDocument/2006/relationships/image" Target="../media/image2253.png"/><Relationship Id="rId51" Type="http://schemas.openxmlformats.org/officeDocument/2006/relationships/image" Target="../media/image2296.png"/><Relationship Id="rId3" Type="http://schemas.openxmlformats.org/officeDocument/2006/relationships/image" Target="../media/image9.png"/><Relationship Id="rId12" Type="http://schemas.openxmlformats.org/officeDocument/2006/relationships/image" Target="../media/image2257.png"/><Relationship Id="rId17" Type="http://schemas.openxmlformats.org/officeDocument/2006/relationships/image" Target="../media/image2262.png"/><Relationship Id="rId25" Type="http://schemas.openxmlformats.org/officeDocument/2006/relationships/image" Target="../media/image2270.png"/><Relationship Id="rId33" Type="http://schemas.openxmlformats.org/officeDocument/2006/relationships/image" Target="../media/image2278.png"/><Relationship Id="rId38" Type="http://schemas.openxmlformats.org/officeDocument/2006/relationships/image" Target="../media/image2283.png"/><Relationship Id="rId46" Type="http://schemas.openxmlformats.org/officeDocument/2006/relationships/image" Target="../media/image2291.png"/><Relationship Id="rId20" Type="http://schemas.openxmlformats.org/officeDocument/2006/relationships/image" Target="../media/image2265.png"/><Relationship Id="rId41" Type="http://schemas.openxmlformats.org/officeDocument/2006/relationships/image" Target="../media/image2286.png"/><Relationship Id="rId54" Type="http://schemas.openxmlformats.org/officeDocument/2006/relationships/image" Target="../media/image229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51.png"/><Relationship Id="rId15" Type="http://schemas.openxmlformats.org/officeDocument/2006/relationships/image" Target="../media/image2260.png"/><Relationship Id="rId23" Type="http://schemas.openxmlformats.org/officeDocument/2006/relationships/image" Target="../media/image2268.png"/><Relationship Id="rId28" Type="http://schemas.openxmlformats.org/officeDocument/2006/relationships/image" Target="../media/image2273.png"/><Relationship Id="rId36" Type="http://schemas.openxmlformats.org/officeDocument/2006/relationships/image" Target="../media/image2281.png"/><Relationship Id="rId49" Type="http://schemas.openxmlformats.org/officeDocument/2006/relationships/image" Target="../media/image229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67.png"/><Relationship Id="rId21" Type="http://schemas.openxmlformats.org/officeDocument/2006/relationships/image" Target="../media/image71.png"/><Relationship Id="rId42" Type="http://schemas.openxmlformats.org/officeDocument/2006/relationships/image" Target="../media/image92.png"/><Relationship Id="rId63" Type="http://schemas.openxmlformats.org/officeDocument/2006/relationships/image" Target="../media/image113.png"/><Relationship Id="rId84" Type="http://schemas.openxmlformats.org/officeDocument/2006/relationships/image" Target="../media/image134.png"/><Relationship Id="rId138" Type="http://schemas.openxmlformats.org/officeDocument/2006/relationships/image" Target="../media/image188.png"/><Relationship Id="rId159" Type="http://schemas.openxmlformats.org/officeDocument/2006/relationships/image" Target="../media/image209.png"/><Relationship Id="rId170" Type="http://schemas.openxmlformats.org/officeDocument/2006/relationships/image" Target="../media/image220.png"/><Relationship Id="rId191" Type="http://schemas.openxmlformats.org/officeDocument/2006/relationships/image" Target="../media/image241.png"/><Relationship Id="rId205" Type="http://schemas.openxmlformats.org/officeDocument/2006/relationships/image" Target="../media/image255.png"/><Relationship Id="rId107" Type="http://schemas.openxmlformats.org/officeDocument/2006/relationships/image" Target="../media/image157.png"/><Relationship Id="rId11" Type="http://schemas.openxmlformats.org/officeDocument/2006/relationships/image" Target="../media/image61.png"/><Relationship Id="rId32" Type="http://schemas.openxmlformats.org/officeDocument/2006/relationships/image" Target="../media/image82.png"/><Relationship Id="rId53" Type="http://schemas.openxmlformats.org/officeDocument/2006/relationships/image" Target="../media/image103.png"/><Relationship Id="rId74" Type="http://schemas.openxmlformats.org/officeDocument/2006/relationships/image" Target="../media/image124.png"/><Relationship Id="rId128" Type="http://schemas.openxmlformats.org/officeDocument/2006/relationships/image" Target="../media/image178.png"/><Relationship Id="rId149" Type="http://schemas.openxmlformats.org/officeDocument/2006/relationships/image" Target="../media/image199.png"/><Relationship Id="rId5" Type="http://schemas.openxmlformats.org/officeDocument/2006/relationships/image" Target="../media/image55.png"/><Relationship Id="rId95" Type="http://schemas.openxmlformats.org/officeDocument/2006/relationships/image" Target="../media/image145.png"/><Relationship Id="rId160" Type="http://schemas.openxmlformats.org/officeDocument/2006/relationships/image" Target="../media/image210.png"/><Relationship Id="rId181" Type="http://schemas.openxmlformats.org/officeDocument/2006/relationships/image" Target="../media/image231.png"/><Relationship Id="rId216" Type="http://schemas.openxmlformats.org/officeDocument/2006/relationships/image" Target="../media/image266.png"/><Relationship Id="rId22" Type="http://schemas.openxmlformats.org/officeDocument/2006/relationships/image" Target="../media/image72.png"/><Relationship Id="rId43" Type="http://schemas.openxmlformats.org/officeDocument/2006/relationships/image" Target="../media/image93.png"/><Relationship Id="rId64" Type="http://schemas.openxmlformats.org/officeDocument/2006/relationships/image" Target="../media/image114.png"/><Relationship Id="rId118" Type="http://schemas.openxmlformats.org/officeDocument/2006/relationships/image" Target="../media/image168.png"/><Relationship Id="rId139" Type="http://schemas.openxmlformats.org/officeDocument/2006/relationships/image" Target="../media/image189.png"/><Relationship Id="rId85" Type="http://schemas.openxmlformats.org/officeDocument/2006/relationships/image" Target="../media/image135.png"/><Relationship Id="rId150" Type="http://schemas.openxmlformats.org/officeDocument/2006/relationships/image" Target="../media/image200.png"/><Relationship Id="rId171" Type="http://schemas.openxmlformats.org/officeDocument/2006/relationships/image" Target="../media/image221.png"/><Relationship Id="rId192" Type="http://schemas.openxmlformats.org/officeDocument/2006/relationships/image" Target="../media/image242.png"/><Relationship Id="rId206" Type="http://schemas.openxmlformats.org/officeDocument/2006/relationships/image" Target="../media/image256.png"/><Relationship Id="rId12" Type="http://schemas.openxmlformats.org/officeDocument/2006/relationships/image" Target="../media/image62.png"/><Relationship Id="rId33" Type="http://schemas.openxmlformats.org/officeDocument/2006/relationships/image" Target="../media/image83.png"/><Relationship Id="rId108" Type="http://schemas.openxmlformats.org/officeDocument/2006/relationships/image" Target="../media/image158.png"/><Relationship Id="rId129" Type="http://schemas.openxmlformats.org/officeDocument/2006/relationships/image" Target="../media/image179.png"/><Relationship Id="rId54" Type="http://schemas.openxmlformats.org/officeDocument/2006/relationships/image" Target="../media/image104.png"/><Relationship Id="rId75" Type="http://schemas.openxmlformats.org/officeDocument/2006/relationships/image" Target="../media/image125.png"/><Relationship Id="rId96" Type="http://schemas.openxmlformats.org/officeDocument/2006/relationships/image" Target="../media/image146.png"/><Relationship Id="rId140" Type="http://schemas.openxmlformats.org/officeDocument/2006/relationships/image" Target="../media/image190.png"/><Relationship Id="rId161" Type="http://schemas.openxmlformats.org/officeDocument/2006/relationships/image" Target="../media/image211.png"/><Relationship Id="rId182" Type="http://schemas.openxmlformats.org/officeDocument/2006/relationships/image" Target="../media/image232.png"/><Relationship Id="rId217" Type="http://schemas.openxmlformats.org/officeDocument/2006/relationships/image" Target="../media/image267.png"/><Relationship Id="rId6" Type="http://schemas.openxmlformats.org/officeDocument/2006/relationships/image" Target="../media/image56.png"/><Relationship Id="rId23" Type="http://schemas.openxmlformats.org/officeDocument/2006/relationships/image" Target="../media/image73.png"/><Relationship Id="rId119" Type="http://schemas.openxmlformats.org/officeDocument/2006/relationships/image" Target="../media/image169.png"/><Relationship Id="rId44" Type="http://schemas.openxmlformats.org/officeDocument/2006/relationships/image" Target="../media/image94.png"/><Relationship Id="rId65" Type="http://schemas.openxmlformats.org/officeDocument/2006/relationships/image" Target="../media/image115.png"/><Relationship Id="rId86" Type="http://schemas.openxmlformats.org/officeDocument/2006/relationships/image" Target="../media/image136.png"/><Relationship Id="rId130" Type="http://schemas.openxmlformats.org/officeDocument/2006/relationships/image" Target="../media/image180.png"/><Relationship Id="rId151" Type="http://schemas.openxmlformats.org/officeDocument/2006/relationships/image" Target="../media/image201.png"/><Relationship Id="rId172" Type="http://schemas.openxmlformats.org/officeDocument/2006/relationships/image" Target="../media/image222.png"/><Relationship Id="rId193" Type="http://schemas.openxmlformats.org/officeDocument/2006/relationships/image" Target="../media/image243.png"/><Relationship Id="rId207" Type="http://schemas.openxmlformats.org/officeDocument/2006/relationships/image" Target="../media/image257.png"/><Relationship Id="rId13" Type="http://schemas.openxmlformats.org/officeDocument/2006/relationships/image" Target="../media/image63.png"/><Relationship Id="rId109" Type="http://schemas.openxmlformats.org/officeDocument/2006/relationships/image" Target="../media/image159.png"/><Relationship Id="rId34" Type="http://schemas.openxmlformats.org/officeDocument/2006/relationships/image" Target="../media/image84.png"/><Relationship Id="rId55" Type="http://schemas.openxmlformats.org/officeDocument/2006/relationships/image" Target="../media/image105.png"/><Relationship Id="rId76" Type="http://schemas.openxmlformats.org/officeDocument/2006/relationships/image" Target="../media/image126.png"/><Relationship Id="rId97" Type="http://schemas.openxmlformats.org/officeDocument/2006/relationships/image" Target="../media/image147.png"/><Relationship Id="rId120" Type="http://schemas.openxmlformats.org/officeDocument/2006/relationships/image" Target="../media/image170.png"/><Relationship Id="rId141" Type="http://schemas.openxmlformats.org/officeDocument/2006/relationships/image" Target="../media/image191.png"/><Relationship Id="rId7" Type="http://schemas.openxmlformats.org/officeDocument/2006/relationships/image" Target="../media/image57.png"/><Relationship Id="rId162" Type="http://schemas.openxmlformats.org/officeDocument/2006/relationships/image" Target="../media/image212.png"/><Relationship Id="rId183" Type="http://schemas.openxmlformats.org/officeDocument/2006/relationships/image" Target="../media/image233.png"/><Relationship Id="rId218" Type="http://schemas.openxmlformats.org/officeDocument/2006/relationships/image" Target="../media/image268.png"/><Relationship Id="rId24" Type="http://schemas.openxmlformats.org/officeDocument/2006/relationships/image" Target="../media/image74.png"/><Relationship Id="rId45" Type="http://schemas.openxmlformats.org/officeDocument/2006/relationships/image" Target="../media/image95.png"/><Relationship Id="rId66" Type="http://schemas.openxmlformats.org/officeDocument/2006/relationships/image" Target="../media/image116.png"/><Relationship Id="rId87" Type="http://schemas.openxmlformats.org/officeDocument/2006/relationships/image" Target="../media/image137.png"/><Relationship Id="rId110" Type="http://schemas.openxmlformats.org/officeDocument/2006/relationships/image" Target="../media/image160.png"/><Relationship Id="rId131" Type="http://schemas.openxmlformats.org/officeDocument/2006/relationships/image" Target="../media/image181.png"/><Relationship Id="rId152" Type="http://schemas.openxmlformats.org/officeDocument/2006/relationships/image" Target="../media/image202.png"/><Relationship Id="rId173" Type="http://schemas.openxmlformats.org/officeDocument/2006/relationships/image" Target="../media/image223.png"/><Relationship Id="rId194" Type="http://schemas.openxmlformats.org/officeDocument/2006/relationships/image" Target="../media/image244.png"/><Relationship Id="rId208" Type="http://schemas.openxmlformats.org/officeDocument/2006/relationships/image" Target="../media/image258.png"/><Relationship Id="rId14" Type="http://schemas.openxmlformats.org/officeDocument/2006/relationships/image" Target="../media/image64.png"/><Relationship Id="rId30" Type="http://schemas.openxmlformats.org/officeDocument/2006/relationships/image" Target="../media/image80.png"/><Relationship Id="rId35" Type="http://schemas.openxmlformats.org/officeDocument/2006/relationships/image" Target="../media/image85.png"/><Relationship Id="rId56" Type="http://schemas.openxmlformats.org/officeDocument/2006/relationships/image" Target="../media/image106.png"/><Relationship Id="rId77" Type="http://schemas.openxmlformats.org/officeDocument/2006/relationships/image" Target="../media/image127.png"/><Relationship Id="rId100" Type="http://schemas.openxmlformats.org/officeDocument/2006/relationships/image" Target="../media/image150.png"/><Relationship Id="rId105" Type="http://schemas.openxmlformats.org/officeDocument/2006/relationships/image" Target="../media/image155.png"/><Relationship Id="rId126" Type="http://schemas.openxmlformats.org/officeDocument/2006/relationships/image" Target="../media/image176.png"/><Relationship Id="rId147" Type="http://schemas.openxmlformats.org/officeDocument/2006/relationships/image" Target="../media/image197.png"/><Relationship Id="rId168" Type="http://schemas.openxmlformats.org/officeDocument/2006/relationships/image" Target="../media/image218.png"/><Relationship Id="rId8" Type="http://schemas.openxmlformats.org/officeDocument/2006/relationships/image" Target="../media/image58.png"/><Relationship Id="rId51" Type="http://schemas.openxmlformats.org/officeDocument/2006/relationships/image" Target="../media/image101.png"/><Relationship Id="rId72" Type="http://schemas.openxmlformats.org/officeDocument/2006/relationships/image" Target="../media/image122.png"/><Relationship Id="rId93" Type="http://schemas.openxmlformats.org/officeDocument/2006/relationships/image" Target="../media/image143.png"/><Relationship Id="rId98" Type="http://schemas.openxmlformats.org/officeDocument/2006/relationships/image" Target="../media/image148.png"/><Relationship Id="rId121" Type="http://schemas.openxmlformats.org/officeDocument/2006/relationships/image" Target="../media/image171.png"/><Relationship Id="rId142" Type="http://schemas.openxmlformats.org/officeDocument/2006/relationships/image" Target="../media/image192.png"/><Relationship Id="rId163" Type="http://schemas.openxmlformats.org/officeDocument/2006/relationships/image" Target="../media/image213.png"/><Relationship Id="rId184" Type="http://schemas.openxmlformats.org/officeDocument/2006/relationships/image" Target="../media/image234.png"/><Relationship Id="rId189" Type="http://schemas.openxmlformats.org/officeDocument/2006/relationships/image" Target="../media/image239.png"/><Relationship Id="rId3" Type="http://schemas.openxmlformats.org/officeDocument/2006/relationships/image" Target="../media/image9.png"/><Relationship Id="rId214" Type="http://schemas.openxmlformats.org/officeDocument/2006/relationships/image" Target="../media/image264.png"/><Relationship Id="rId25" Type="http://schemas.openxmlformats.org/officeDocument/2006/relationships/image" Target="../media/image75.png"/><Relationship Id="rId46" Type="http://schemas.openxmlformats.org/officeDocument/2006/relationships/image" Target="../media/image96.png"/><Relationship Id="rId67" Type="http://schemas.openxmlformats.org/officeDocument/2006/relationships/image" Target="../media/image117.png"/><Relationship Id="rId116" Type="http://schemas.openxmlformats.org/officeDocument/2006/relationships/image" Target="../media/image166.png"/><Relationship Id="rId137" Type="http://schemas.openxmlformats.org/officeDocument/2006/relationships/image" Target="../media/image187.png"/><Relationship Id="rId158" Type="http://schemas.openxmlformats.org/officeDocument/2006/relationships/image" Target="../media/image208.png"/><Relationship Id="rId20" Type="http://schemas.openxmlformats.org/officeDocument/2006/relationships/image" Target="../media/image70.png"/><Relationship Id="rId41" Type="http://schemas.openxmlformats.org/officeDocument/2006/relationships/image" Target="../media/image91.png"/><Relationship Id="rId62" Type="http://schemas.openxmlformats.org/officeDocument/2006/relationships/image" Target="../media/image112.png"/><Relationship Id="rId83" Type="http://schemas.openxmlformats.org/officeDocument/2006/relationships/image" Target="../media/image133.png"/><Relationship Id="rId88" Type="http://schemas.openxmlformats.org/officeDocument/2006/relationships/image" Target="../media/image138.png"/><Relationship Id="rId111" Type="http://schemas.openxmlformats.org/officeDocument/2006/relationships/image" Target="../media/image161.png"/><Relationship Id="rId132" Type="http://schemas.openxmlformats.org/officeDocument/2006/relationships/image" Target="../media/image182.png"/><Relationship Id="rId153" Type="http://schemas.openxmlformats.org/officeDocument/2006/relationships/image" Target="../media/image203.png"/><Relationship Id="rId174" Type="http://schemas.openxmlformats.org/officeDocument/2006/relationships/image" Target="../media/image224.png"/><Relationship Id="rId179" Type="http://schemas.openxmlformats.org/officeDocument/2006/relationships/image" Target="../media/image229.png"/><Relationship Id="rId195" Type="http://schemas.openxmlformats.org/officeDocument/2006/relationships/image" Target="../media/image245.png"/><Relationship Id="rId209" Type="http://schemas.openxmlformats.org/officeDocument/2006/relationships/image" Target="../media/image259.png"/><Relationship Id="rId190" Type="http://schemas.openxmlformats.org/officeDocument/2006/relationships/image" Target="../media/image240.png"/><Relationship Id="rId204" Type="http://schemas.openxmlformats.org/officeDocument/2006/relationships/image" Target="../media/image254.png"/><Relationship Id="rId15" Type="http://schemas.openxmlformats.org/officeDocument/2006/relationships/image" Target="../media/image65.png"/><Relationship Id="rId36" Type="http://schemas.openxmlformats.org/officeDocument/2006/relationships/image" Target="../media/image86.png"/><Relationship Id="rId57" Type="http://schemas.openxmlformats.org/officeDocument/2006/relationships/image" Target="../media/image107.png"/><Relationship Id="rId106" Type="http://schemas.openxmlformats.org/officeDocument/2006/relationships/image" Target="../media/image156.png"/><Relationship Id="rId127" Type="http://schemas.openxmlformats.org/officeDocument/2006/relationships/image" Target="../media/image177.png"/><Relationship Id="rId10" Type="http://schemas.openxmlformats.org/officeDocument/2006/relationships/image" Target="../media/image60.png"/><Relationship Id="rId31" Type="http://schemas.openxmlformats.org/officeDocument/2006/relationships/image" Target="../media/image81.png"/><Relationship Id="rId52" Type="http://schemas.openxmlformats.org/officeDocument/2006/relationships/image" Target="../media/image102.png"/><Relationship Id="rId73" Type="http://schemas.openxmlformats.org/officeDocument/2006/relationships/image" Target="../media/image123.png"/><Relationship Id="rId78" Type="http://schemas.openxmlformats.org/officeDocument/2006/relationships/image" Target="../media/image128.png"/><Relationship Id="rId94" Type="http://schemas.openxmlformats.org/officeDocument/2006/relationships/image" Target="../media/image144.png"/><Relationship Id="rId99" Type="http://schemas.openxmlformats.org/officeDocument/2006/relationships/image" Target="../media/image149.png"/><Relationship Id="rId101" Type="http://schemas.openxmlformats.org/officeDocument/2006/relationships/image" Target="../media/image151.png"/><Relationship Id="rId122" Type="http://schemas.openxmlformats.org/officeDocument/2006/relationships/image" Target="../media/image172.png"/><Relationship Id="rId143" Type="http://schemas.openxmlformats.org/officeDocument/2006/relationships/image" Target="../media/image193.png"/><Relationship Id="rId148" Type="http://schemas.openxmlformats.org/officeDocument/2006/relationships/image" Target="../media/image198.png"/><Relationship Id="rId164" Type="http://schemas.openxmlformats.org/officeDocument/2006/relationships/image" Target="../media/image214.png"/><Relationship Id="rId169" Type="http://schemas.openxmlformats.org/officeDocument/2006/relationships/image" Target="../media/image219.png"/><Relationship Id="rId185" Type="http://schemas.openxmlformats.org/officeDocument/2006/relationships/image" Target="../media/image235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Relationship Id="rId180" Type="http://schemas.openxmlformats.org/officeDocument/2006/relationships/image" Target="../media/image230.png"/><Relationship Id="rId210" Type="http://schemas.openxmlformats.org/officeDocument/2006/relationships/image" Target="../media/image260.png"/><Relationship Id="rId215" Type="http://schemas.openxmlformats.org/officeDocument/2006/relationships/image" Target="../media/image265.png"/><Relationship Id="rId26" Type="http://schemas.openxmlformats.org/officeDocument/2006/relationships/image" Target="../media/image76.png"/><Relationship Id="rId47" Type="http://schemas.openxmlformats.org/officeDocument/2006/relationships/image" Target="../media/image97.png"/><Relationship Id="rId68" Type="http://schemas.openxmlformats.org/officeDocument/2006/relationships/image" Target="../media/image118.png"/><Relationship Id="rId89" Type="http://schemas.openxmlformats.org/officeDocument/2006/relationships/image" Target="../media/image139.png"/><Relationship Id="rId112" Type="http://schemas.openxmlformats.org/officeDocument/2006/relationships/image" Target="../media/image162.png"/><Relationship Id="rId133" Type="http://schemas.openxmlformats.org/officeDocument/2006/relationships/image" Target="../media/image183.png"/><Relationship Id="rId154" Type="http://schemas.openxmlformats.org/officeDocument/2006/relationships/image" Target="../media/image204.png"/><Relationship Id="rId175" Type="http://schemas.openxmlformats.org/officeDocument/2006/relationships/image" Target="../media/image225.png"/><Relationship Id="rId196" Type="http://schemas.openxmlformats.org/officeDocument/2006/relationships/image" Target="../media/image246.png"/><Relationship Id="rId200" Type="http://schemas.openxmlformats.org/officeDocument/2006/relationships/image" Target="../media/image250.png"/><Relationship Id="rId16" Type="http://schemas.openxmlformats.org/officeDocument/2006/relationships/image" Target="../media/image66.png"/><Relationship Id="rId37" Type="http://schemas.openxmlformats.org/officeDocument/2006/relationships/image" Target="../media/image87.png"/><Relationship Id="rId58" Type="http://schemas.openxmlformats.org/officeDocument/2006/relationships/image" Target="../media/image108.png"/><Relationship Id="rId79" Type="http://schemas.openxmlformats.org/officeDocument/2006/relationships/image" Target="../media/image129.png"/><Relationship Id="rId102" Type="http://schemas.openxmlformats.org/officeDocument/2006/relationships/image" Target="../media/image152.png"/><Relationship Id="rId123" Type="http://schemas.openxmlformats.org/officeDocument/2006/relationships/image" Target="../media/image173.png"/><Relationship Id="rId144" Type="http://schemas.openxmlformats.org/officeDocument/2006/relationships/image" Target="../media/image194.png"/><Relationship Id="rId90" Type="http://schemas.openxmlformats.org/officeDocument/2006/relationships/image" Target="../media/image140.png"/><Relationship Id="rId165" Type="http://schemas.openxmlformats.org/officeDocument/2006/relationships/image" Target="../media/image215.png"/><Relationship Id="rId186" Type="http://schemas.openxmlformats.org/officeDocument/2006/relationships/image" Target="../media/image236.png"/><Relationship Id="rId211" Type="http://schemas.openxmlformats.org/officeDocument/2006/relationships/image" Target="../media/image261.png"/><Relationship Id="rId27" Type="http://schemas.openxmlformats.org/officeDocument/2006/relationships/image" Target="../media/image77.png"/><Relationship Id="rId48" Type="http://schemas.openxmlformats.org/officeDocument/2006/relationships/image" Target="../media/image98.png"/><Relationship Id="rId69" Type="http://schemas.openxmlformats.org/officeDocument/2006/relationships/image" Target="../media/image119.png"/><Relationship Id="rId113" Type="http://schemas.openxmlformats.org/officeDocument/2006/relationships/image" Target="../media/image163.png"/><Relationship Id="rId134" Type="http://schemas.openxmlformats.org/officeDocument/2006/relationships/image" Target="../media/image184.png"/><Relationship Id="rId80" Type="http://schemas.openxmlformats.org/officeDocument/2006/relationships/image" Target="../media/image130.png"/><Relationship Id="rId155" Type="http://schemas.openxmlformats.org/officeDocument/2006/relationships/image" Target="../media/image205.png"/><Relationship Id="rId176" Type="http://schemas.openxmlformats.org/officeDocument/2006/relationships/image" Target="../media/image226.png"/><Relationship Id="rId197" Type="http://schemas.openxmlformats.org/officeDocument/2006/relationships/image" Target="../media/image247.png"/><Relationship Id="rId201" Type="http://schemas.openxmlformats.org/officeDocument/2006/relationships/image" Target="../media/image251.png"/><Relationship Id="rId17" Type="http://schemas.openxmlformats.org/officeDocument/2006/relationships/image" Target="../media/image67.png"/><Relationship Id="rId38" Type="http://schemas.openxmlformats.org/officeDocument/2006/relationships/image" Target="../media/image88.png"/><Relationship Id="rId59" Type="http://schemas.openxmlformats.org/officeDocument/2006/relationships/image" Target="../media/image109.png"/><Relationship Id="rId103" Type="http://schemas.openxmlformats.org/officeDocument/2006/relationships/image" Target="../media/image153.png"/><Relationship Id="rId124" Type="http://schemas.openxmlformats.org/officeDocument/2006/relationships/image" Target="../media/image174.png"/><Relationship Id="rId70" Type="http://schemas.openxmlformats.org/officeDocument/2006/relationships/image" Target="../media/image120.png"/><Relationship Id="rId91" Type="http://schemas.openxmlformats.org/officeDocument/2006/relationships/image" Target="../media/image141.png"/><Relationship Id="rId145" Type="http://schemas.openxmlformats.org/officeDocument/2006/relationships/image" Target="../media/image195.png"/><Relationship Id="rId166" Type="http://schemas.openxmlformats.org/officeDocument/2006/relationships/image" Target="../media/image216.png"/><Relationship Id="rId187" Type="http://schemas.openxmlformats.org/officeDocument/2006/relationships/image" Target="../media/image237.png"/><Relationship Id="rId1" Type="http://schemas.openxmlformats.org/officeDocument/2006/relationships/slideLayout" Target="../slideLayouts/slideLayout5.xml"/><Relationship Id="rId212" Type="http://schemas.openxmlformats.org/officeDocument/2006/relationships/image" Target="../media/image262.png"/><Relationship Id="rId28" Type="http://schemas.openxmlformats.org/officeDocument/2006/relationships/image" Target="../media/image78.png"/><Relationship Id="rId49" Type="http://schemas.openxmlformats.org/officeDocument/2006/relationships/image" Target="../media/image99.png"/><Relationship Id="rId114" Type="http://schemas.openxmlformats.org/officeDocument/2006/relationships/image" Target="../media/image164.png"/><Relationship Id="rId60" Type="http://schemas.openxmlformats.org/officeDocument/2006/relationships/image" Target="../media/image110.png"/><Relationship Id="rId81" Type="http://schemas.openxmlformats.org/officeDocument/2006/relationships/image" Target="../media/image131.png"/><Relationship Id="rId135" Type="http://schemas.openxmlformats.org/officeDocument/2006/relationships/image" Target="../media/image185.png"/><Relationship Id="rId156" Type="http://schemas.openxmlformats.org/officeDocument/2006/relationships/image" Target="../media/image206.png"/><Relationship Id="rId177" Type="http://schemas.openxmlformats.org/officeDocument/2006/relationships/image" Target="../media/image227.png"/><Relationship Id="rId198" Type="http://schemas.openxmlformats.org/officeDocument/2006/relationships/image" Target="../media/image248.png"/><Relationship Id="rId202" Type="http://schemas.openxmlformats.org/officeDocument/2006/relationships/image" Target="../media/image252.png"/><Relationship Id="rId18" Type="http://schemas.openxmlformats.org/officeDocument/2006/relationships/image" Target="../media/image68.png"/><Relationship Id="rId39" Type="http://schemas.openxmlformats.org/officeDocument/2006/relationships/image" Target="../media/image89.png"/><Relationship Id="rId50" Type="http://schemas.openxmlformats.org/officeDocument/2006/relationships/image" Target="../media/image100.png"/><Relationship Id="rId104" Type="http://schemas.openxmlformats.org/officeDocument/2006/relationships/image" Target="../media/image154.png"/><Relationship Id="rId125" Type="http://schemas.openxmlformats.org/officeDocument/2006/relationships/image" Target="../media/image175.png"/><Relationship Id="rId146" Type="http://schemas.openxmlformats.org/officeDocument/2006/relationships/image" Target="../media/image196.png"/><Relationship Id="rId167" Type="http://schemas.openxmlformats.org/officeDocument/2006/relationships/image" Target="../media/image217.png"/><Relationship Id="rId188" Type="http://schemas.openxmlformats.org/officeDocument/2006/relationships/image" Target="../media/image238.png"/><Relationship Id="rId71" Type="http://schemas.openxmlformats.org/officeDocument/2006/relationships/image" Target="../media/image121.png"/><Relationship Id="rId92" Type="http://schemas.openxmlformats.org/officeDocument/2006/relationships/image" Target="../media/image142.png"/><Relationship Id="rId213" Type="http://schemas.openxmlformats.org/officeDocument/2006/relationships/image" Target="../media/image263.png"/><Relationship Id="rId2" Type="http://schemas.openxmlformats.org/officeDocument/2006/relationships/image" Target="../media/image8.jpg"/><Relationship Id="rId29" Type="http://schemas.openxmlformats.org/officeDocument/2006/relationships/image" Target="../media/image79.png"/><Relationship Id="rId40" Type="http://schemas.openxmlformats.org/officeDocument/2006/relationships/image" Target="../media/image90.png"/><Relationship Id="rId115" Type="http://schemas.openxmlformats.org/officeDocument/2006/relationships/image" Target="../media/image165.png"/><Relationship Id="rId136" Type="http://schemas.openxmlformats.org/officeDocument/2006/relationships/image" Target="../media/image186.png"/><Relationship Id="rId157" Type="http://schemas.openxmlformats.org/officeDocument/2006/relationships/image" Target="../media/image207.png"/><Relationship Id="rId178" Type="http://schemas.openxmlformats.org/officeDocument/2006/relationships/image" Target="../media/image228.png"/><Relationship Id="rId61" Type="http://schemas.openxmlformats.org/officeDocument/2006/relationships/image" Target="../media/image111.png"/><Relationship Id="rId82" Type="http://schemas.openxmlformats.org/officeDocument/2006/relationships/image" Target="../media/image132.png"/><Relationship Id="rId199" Type="http://schemas.openxmlformats.org/officeDocument/2006/relationships/image" Target="../media/image249.png"/><Relationship Id="rId203" Type="http://schemas.openxmlformats.org/officeDocument/2006/relationships/image" Target="../media/image253.png"/><Relationship Id="rId19" Type="http://schemas.openxmlformats.org/officeDocument/2006/relationships/image" Target="../media/image69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3.png"/><Relationship Id="rId2" Type="http://schemas.openxmlformats.org/officeDocument/2006/relationships/image" Target="../media/image230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04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3.png"/><Relationship Id="rId2" Type="http://schemas.openxmlformats.org/officeDocument/2006/relationships/image" Target="../media/image230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0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image" Target="../media/image26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72.jpg"/><Relationship Id="rId4" Type="http://schemas.openxmlformats.org/officeDocument/2006/relationships/image" Target="../media/image27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97.png"/><Relationship Id="rId21" Type="http://schemas.openxmlformats.org/officeDocument/2006/relationships/image" Target="../media/image292.png"/><Relationship Id="rId42" Type="http://schemas.openxmlformats.org/officeDocument/2006/relationships/image" Target="../media/image313.png"/><Relationship Id="rId47" Type="http://schemas.openxmlformats.org/officeDocument/2006/relationships/image" Target="../media/image318.png"/><Relationship Id="rId63" Type="http://schemas.openxmlformats.org/officeDocument/2006/relationships/image" Target="../media/image334.png"/><Relationship Id="rId68" Type="http://schemas.openxmlformats.org/officeDocument/2006/relationships/image" Target="../media/image339.png"/><Relationship Id="rId84" Type="http://schemas.openxmlformats.org/officeDocument/2006/relationships/image" Target="../media/image355.png"/><Relationship Id="rId89" Type="http://schemas.openxmlformats.org/officeDocument/2006/relationships/image" Target="../media/image360.png"/><Relationship Id="rId16" Type="http://schemas.openxmlformats.org/officeDocument/2006/relationships/image" Target="../media/image287.png"/><Relationship Id="rId11" Type="http://schemas.openxmlformats.org/officeDocument/2006/relationships/image" Target="../media/image282.png"/><Relationship Id="rId32" Type="http://schemas.openxmlformats.org/officeDocument/2006/relationships/image" Target="../media/image303.png"/><Relationship Id="rId37" Type="http://schemas.openxmlformats.org/officeDocument/2006/relationships/image" Target="../media/image308.png"/><Relationship Id="rId53" Type="http://schemas.openxmlformats.org/officeDocument/2006/relationships/image" Target="../media/image324.png"/><Relationship Id="rId58" Type="http://schemas.openxmlformats.org/officeDocument/2006/relationships/image" Target="../media/image329.png"/><Relationship Id="rId74" Type="http://schemas.openxmlformats.org/officeDocument/2006/relationships/image" Target="../media/image345.png"/><Relationship Id="rId79" Type="http://schemas.openxmlformats.org/officeDocument/2006/relationships/image" Target="../media/image350.png"/><Relationship Id="rId5" Type="http://schemas.openxmlformats.org/officeDocument/2006/relationships/image" Target="../media/image276.png"/><Relationship Id="rId90" Type="http://schemas.openxmlformats.org/officeDocument/2006/relationships/image" Target="../media/image361.png"/><Relationship Id="rId95" Type="http://schemas.openxmlformats.org/officeDocument/2006/relationships/image" Target="../media/image366.png"/><Relationship Id="rId22" Type="http://schemas.openxmlformats.org/officeDocument/2006/relationships/image" Target="../media/image293.png"/><Relationship Id="rId27" Type="http://schemas.openxmlformats.org/officeDocument/2006/relationships/image" Target="../media/image298.png"/><Relationship Id="rId43" Type="http://schemas.openxmlformats.org/officeDocument/2006/relationships/image" Target="../media/image314.png"/><Relationship Id="rId48" Type="http://schemas.openxmlformats.org/officeDocument/2006/relationships/image" Target="../media/image319.png"/><Relationship Id="rId64" Type="http://schemas.openxmlformats.org/officeDocument/2006/relationships/image" Target="../media/image335.png"/><Relationship Id="rId69" Type="http://schemas.openxmlformats.org/officeDocument/2006/relationships/image" Target="../media/image340.png"/><Relationship Id="rId8" Type="http://schemas.openxmlformats.org/officeDocument/2006/relationships/image" Target="../media/image279.png"/><Relationship Id="rId51" Type="http://schemas.openxmlformats.org/officeDocument/2006/relationships/image" Target="../media/image322.png"/><Relationship Id="rId72" Type="http://schemas.openxmlformats.org/officeDocument/2006/relationships/image" Target="../media/image343.png"/><Relationship Id="rId80" Type="http://schemas.openxmlformats.org/officeDocument/2006/relationships/image" Target="../media/image351.png"/><Relationship Id="rId85" Type="http://schemas.openxmlformats.org/officeDocument/2006/relationships/image" Target="../media/image356.png"/><Relationship Id="rId93" Type="http://schemas.openxmlformats.org/officeDocument/2006/relationships/image" Target="../media/image364.png"/><Relationship Id="rId3" Type="http://schemas.openxmlformats.org/officeDocument/2006/relationships/image" Target="../media/image274.png"/><Relationship Id="rId12" Type="http://schemas.openxmlformats.org/officeDocument/2006/relationships/image" Target="../media/image283.png"/><Relationship Id="rId17" Type="http://schemas.openxmlformats.org/officeDocument/2006/relationships/image" Target="../media/image288.png"/><Relationship Id="rId25" Type="http://schemas.openxmlformats.org/officeDocument/2006/relationships/image" Target="../media/image296.png"/><Relationship Id="rId33" Type="http://schemas.openxmlformats.org/officeDocument/2006/relationships/image" Target="../media/image304.png"/><Relationship Id="rId38" Type="http://schemas.openxmlformats.org/officeDocument/2006/relationships/image" Target="../media/image309.png"/><Relationship Id="rId46" Type="http://schemas.openxmlformats.org/officeDocument/2006/relationships/image" Target="../media/image317.png"/><Relationship Id="rId59" Type="http://schemas.openxmlformats.org/officeDocument/2006/relationships/image" Target="../media/image330.png"/><Relationship Id="rId67" Type="http://schemas.openxmlformats.org/officeDocument/2006/relationships/image" Target="../media/image338.png"/><Relationship Id="rId20" Type="http://schemas.openxmlformats.org/officeDocument/2006/relationships/image" Target="../media/image291.png"/><Relationship Id="rId41" Type="http://schemas.openxmlformats.org/officeDocument/2006/relationships/image" Target="../media/image312.png"/><Relationship Id="rId54" Type="http://schemas.openxmlformats.org/officeDocument/2006/relationships/image" Target="../media/image325.png"/><Relationship Id="rId62" Type="http://schemas.openxmlformats.org/officeDocument/2006/relationships/image" Target="../media/image333.png"/><Relationship Id="rId70" Type="http://schemas.openxmlformats.org/officeDocument/2006/relationships/image" Target="../media/image341.png"/><Relationship Id="rId75" Type="http://schemas.openxmlformats.org/officeDocument/2006/relationships/image" Target="../media/image346.png"/><Relationship Id="rId83" Type="http://schemas.openxmlformats.org/officeDocument/2006/relationships/image" Target="../media/image354.png"/><Relationship Id="rId88" Type="http://schemas.openxmlformats.org/officeDocument/2006/relationships/image" Target="../media/image359.png"/><Relationship Id="rId91" Type="http://schemas.openxmlformats.org/officeDocument/2006/relationships/image" Target="../media/image362.png"/><Relationship Id="rId96" Type="http://schemas.openxmlformats.org/officeDocument/2006/relationships/image" Target="../media/image36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7.png"/><Relationship Id="rId15" Type="http://schemas.openxmlformats.org/officeDocument/2006/relationships/image" Target="../media/image286.png"/><Relationship Id="rId23" Type="http://schemas.openxmlformats.org/officeDocument/2006/relationships/image" Target="../media/image294.png"/><Relationship Id="rId28" Type="http://schemas.openxmlformats.org/officeDocument/2006/relationships/image" Target="../media/image299.png"/><Relationship Id="rId36" Type="http://schemas.openxmlformats.org/officeDocument/2006/relationships/image" Target="../media/image307.png"/><Relationship Id="rId49" Type="http://schemas.openxmlformats.org/officeDocument/2006/relationships/image" Target="../media/image320.png"/><Relationship Id="rId57" Type="http://schemas.openxmlformats.org/officeDocument/2006/relationships/image" Target="../media/image328.png"/><Relationship Id="rId10" Type="http://schemas.openxmlformats.org/officeDocument/2006/relationships/image" Target="../media/image281.png"/><Relationship Id="rId31" Type="http://schemas.openxmlformats.org/officeDocument/2006/relationships/image" Target="../media/image302.png"/><Relationship Id="rId44" Type="http://schemas.openxmlformats.org/officeDocument/2006/relationships/image" Target="../media/image315.png"/><Relationship Id="rId52" Type="http://schemas.openxmlformats.org/officeDocument/2006/relationships/image" Target="../media/image323.png"/><Relationship Id="rId60" Type="http://schemas.openxmlformats.org/officeDocument/2006/relationships/image" Target="../media/image331.png"/><Relationship Id="rId65" Type="http://schemas.openxmlformats.org/officeDocument/2006/relationships/image" Target="../media/image336.png"/><Relationship Id="rId73" Type="http://schemas.openxmlformats.org/officeDocument/2006/relationships/image" Target="../media/image344.png"/><Relationship Id="rId78" Type="http://schemas.openxmlformats.org/officeDocument/2006/relationships/image" Target="../media/image349.png"/><Relationship Id="rId81" Type="http://schemas.openxmlformats.org/officeDocument/2006/relationships/image" Target="../media/image352.png"/><Relationship Id="rId86" Type="http://schemas.openxmlformats.org/officeDocument/2006/relationships/image" Target="../media/image357.png"/><Relationship Id="rId94" Type="http://schemas.openxmlformats.org/officeDocument/2006/relationships/image" Target="../media/image365.png"/><Relationship Id="rId4" Type="http://schemas.openxmlformats.org/officeDocument/2006/relationships/image" Target="../media/image275.png"/><Relationship Id="rId9" Type="http://schemas.openxmlformats.org/officeDocument/2006/relationships/image" Target="../media/image280.png"/><Relationship Id="rId13" Type="http://schemas.openxmlformats.org/officeDocument/2006/relationships/image" Target="../media/image284.png"/><Relationship Id="rId18" Type="http://schemas.openxmlformats.org/officeDocument/2006/relationships/image" Target="../media/image289.png"/><Relationship Id="rId39" Type="http://schemas.openxmlformats.org/officeDocument/2006/relationships/image" Target="../media/image310.png"/><Relationship Id="rId34" Type="http://schemas.openxmlformats.org/officeDocument/2006/relationships/image" Target="../media/image305.png"/><Relationship Id="rId50" Type="http://schemas.openxmlformats.org/officeDocument/2006/relationships/image" Target="../media/image321.png"/><Relationship Id="rId55" Type="http://schemas.openxmlformats.org/officeDocument/2006/relationships/image" Target="../media/image326.png"/><Relationship Id="rId76" Type="http://schemas.openxmlformats.org/officeDocument/2006/relationships/image" Target="../media/image347.png"/><Relationship Id="rId7" Type="http://schemas.openxmlformats.org/officeDocument/2006/relationships/image" Target="../media/image278.png"/><Relationship Id="rId71" Type="http://schemas.openxmlformats.org/officeDocument/2006/relationships/image" Target="../media/image342.png"/><Relationship Id="rId92" Type="http://schemas.openxmlformats.org/officeDocument/2006/relationships/image" Target="../media/image363.png"/><Relationship Id="rId2" Type="http://schemas.openxmlformats.org/officeDocument/2006/relationships/image" Target="../media/image273.png"/><Relationship Id="rId29" Type="http://schemas.openxmlformats.org/officeDocument/2006/relationships/image" Target="../media/image300.png"/><Relationship Id="rId24" Type="http://schemas.openxmlformats.org/officeDocument/2006/relationships/image" Target="../media/image295.png"/><Relationship Id="rId40" Type="http://schemas.openxmlformats.org/officeDocument/2006/relationships/image" Target="../media/image311.png"/><Relationship Id="rId45" Type="http://schemas.openxmlformats.org/officeDocument/2006/relationships/image" Target="../media/image316.png"/><Relationship Id="rId66" Type="http://schemas.openxmlformats.org/officeDocument/2006/relationships/image" Target="../media/image337.png"/><Relationship Id="rId87" Type="http://schemas.openxmlformats.org/officeDocument/2006/relationships/image" Target="../media/image358.png"/><Relationship Id="rId61" Type="http://schemas.openxmlformats.org/officeDocument/2006/relationships/image" Target="../media/image332.png"/><Relationship Id="rId82" Type="http://schemas.openxmlformats.org/officeDocument/2006/relationships/image" Target="../media/image353.png"/><Relationship Id="rId19" Type="http://schemas.openxmlformats.org/officeDocument/2006/relationships/image" Target="../media/image290.png"/><Relationship Id="rId14" Type="http://schemas.openxmlformats.org/officeDocument/2006/relationships/image" Target="../media/image285.png"/><Relationship Id="rId30" Type="http://schemas.openxmlformats.org/officeDocument/2006/relationships/image" Target="../media/image301.png"/><Relationship Id="rId35" Type="http://schemas.openxmlformats.org/officeDocument/2006/relationships/image" Target="../media/image306.png"/><Relationship Id="rId56" Type="http://schemas.openxmlformats.org/officeDocument/2006/relationships/image" Target="../media/image327.png"/><Relationship Id="rId77" Type="http://schemas.openxmlformats.org/officeDocument/2006/relationships/image" Target="../media/image348.png"/></Relationships>
</file>

<file path=ppt/slides/_rels/slide7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483.png"/><Relationship Id="rId21" Type="http://schemas.openxmlformats.org/officeDocument/2006/relationships/image" Target="../media/image387.png"/><Relationship Id="rId42" Type="http://schemas.openxmlformats.org/officeDocument/2006/relationships/image" Target="../media/image408.png"/><Relationship Id="rId63" Type="http://schemas.openxmlformats.org/officeDocument/2006/relationships/image" Target="../media/image429.png"/><Relationship Id="rId84" Type="http://schemas.openxmlformats.org/officeDocument/2006/relationships/image" Target="../media/image450.png"/><Relationship Id="rId138" Type="http://schemas.openxmlformats.org/officeDocument/2006/relationships/image" Target="../media/image504.png"/><Relationship Id="rId159" Type="http://schemas.openxmlformats.org/officeDocument/2006/relationships/image" Target="../media/image525.png"/><Relationship Id="rId107" Type="http://schemas.openxmlformats.org/officeDocument/2006/relationships/image" Target="../media/image473.png"/><Relationship Id="rId11" Type="http://schemas.openxmlformats.org/officeDocument/2006/relationships/image" Target="../media/image377.png"/><Relationship Id="rId32" Type="http://schemas.openxmlformats.org/officeDocument/2006/relationships/image" Target="../media/image398.png"/><Relationship Id="rId53" Type="http://schemas.openxmlformats.org/officeDocument/2006/relationships/image" Target="../media/image419.png"/><Relationship Id="rId74" Type="http://schemas.openxmlformats.org/officeDocument/2006/relationships/image" Target="../media/image440.png"/><Relationship Id="rId128" Type="http://schemas.openxmlformats.org/officeDocument/2006/relationships/image" Target="../media/image494.png"/><Relationship Id="rId149" Type="http://schemas.openxmlformats.org/officeDocument/2006/relationships/image" Target="../media/image515.png"/><Relationship Id="rId5" Type="http://schemas.openxmlformats.org/officeDocument/2006/relationships/image" Target="../media/image371.png"/><Relationship Id="rId95" Type="http://schemas.openxmlformats.org/officeDocument/2006/relationships/image" Target="../media/image461.png"/><Relationship Id="rId160" Type="http://schemas.openxmlformats.org/officeDocument/2006/relationships/image" Target="../media/image526.png"/><Relationship Id="rId22" Type="http://schemas.openxmlformats.org/officeDocument/2006/relationships/image" Target="../media/image388.png"/><Relationship Id="rId43" Type="http://schemas.openxmlformats.org/officeDocument/2006/relationships/image" Target="../media/image409.png"/><Relationship Id="rId64" Type="http://schemas.openxmlformats.org/officeDocument/2006/relationships/image" Target="../media/image430.png"/><Relationship Id="rId118" Type="http://schemas.openxmlformats.org/officeDocument/2006/relationships/image" Target="../media/image484.png"/><Relationship Id="rId139" Type="http://schemas.openxmlformats.org/officeDocument/2006/relationships/image" Target="../media/image505.png"/><Relationship Id="rId85" Type="http://schemas.openxmlformats.org/officeDocument/2006/relationships/image" Target="../media/image451.png"/><Relationship Id="rId150" Type="http://schemas.openxmlformats.org/officeDocument/2006/relationships/image" Target="../media/image516.png"/><Relationship Id="rId12" Type="http://schemas.openxmlformats.org/officeDocument/2006/relationships/image" Target="../media/image378.png"/><Relationship Id="rId17" Type="http://schemas.openxmlformats.org/officeDocument/2006/relationships/image" Target="../media/image383.png"/><Relationship Id="rId33" Type="http://schemas.openxmlformats.org/officeDocument/2006/relationships/image" Target="../media/image399.png"/><Relationship Id="rId38" Type="http://schemas.openxmlformats.org/officeDocument/2006/relationships/image" Target="../media/image404.png"/><Relationship Id="rId59" Type="http://schemas.openxmlformats.org/officeDocument/2006/relationships/image" Target="../media/image425.png"/><Relationship Id="rId103" Type="http://schemas.openxmlformats.org/officeDocument/2006/relationships/image" Target="../media/image469.png"/><Relationship Id="rId108" Type="http://schemas.openxmlformats.org/officeDocument/2006/relationships/image" Target="../media/image474.png"/><Relationship Id="rId124" Type="http://schemas.openxmlformats.org/officeDocument/2006/relationships/image" Target="../media/image490.png"/><Relationship Id="rId129" Type="http://schemas.openxmlformats.org/officeDocument/2006/relationships/image" Target="../media/image495.png"/><Relationship Id="rId54" Type="http://schemas.openxmlformats.org/officeDocument/2006/relationships/image" Target="../media/image420.png"/><Relationship Id="rId70" Type="http://schemas.openxmlformats.org/officeDocument/2006/relationships/image" Target="../media/image436.png"/><Relationship Id="rId75" Type="http://schemas.openxmlformats.org/officeDocument/2006/relationships/image" Target="../media/image441.png"/><Relationship Id="rId91" Type="http://schemas.openxmlformats.org/officeDocument/2006/relationships/image" Target="../media/image457.png"/><Relationship Id="rId96" Type="http://schemas.openxmlformats.org/officeDocument/2006/relationships/image" Target="../media/image462.png"/><Relationship Id="rId140" Type="http://schemas.openxmlformats.org/officeDocument/2006/relationships/image" Target="../media/image506.png"/><Relationship Id="rId145" Type="http://schemas.openxmlformats.org/officeDocument/2006/relationships/image" Target="../media/image511.png"/><Relationship Id="rId161" Type="http://schemas.openxmlformats.org/officeDocument/2006/relationships/image" Target="../media/image52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2.png"/><Relationship Id="rId23" Type="http://schemas.openxmlformats.org/officeDocument/2006/relationships/image" Target="../media/image389.png"/><Relationship Id="rId28" Type="http://schemas.openxmlformats.org/officeDocument/2006/relationships/image" Target="../media/image394.png"/><Relationship Id="rId49" Type="http://schemas.openxmlformats.org/officeDocument/2006/relationships/image" Target="../media/image415.png"/><Relationship Id="rId114" Type="http://schemas.openxmlformats.org/officeDocument/2006/relationships/image" Target="../media/image480.png"/><Relationship Id="rId119" Type="http://schemas.openxmlformats.org/officeDocument/2006/relationships/image" Target="../media/image485.png"/><Relationship Id="rId44" Type="http://schemas.openxmlformats.org/officeDocument/2006/relationships/image" Target="../media/image410.png"/><Relationship Id="rId60" Type="http://schemas.openxmlformats.org/officeDocument/2006/relationships/image" Target="../media/image426.png"/><Relationship Id="rId65" Type="http://schemas.openxmlformats.org/officeDocument/2006/relationships/image" Target="../media/image431.png"/><Relationship Id="rId81" Type="http://schemas.openxmlformats.org/officeDocument/2006/relationships/image" Target="../media/image447.png"/><Relationship Id="rId86" Type="http://schemas.openxmlformats.org/officeDocument/2006/relationships/image" Target="../media/image452.png"/><Relationship Id="rId130" Type="http://schemas.openxmlformats.org/officeDocument/2006/relationships/image" Target="../media/image496.png"/><Relationship Id="rId135" Type="http://schemas.openxmlformats.org/officeDocument/2006/relationships/image" Target="../media/image501.png"/><Relationship Id="rId151" Type="http://schemas.openxmlformats.org/officeDocument/2006/relationships/image" Target="../media/image517.png"/><Relationship Id="rId156" Type="http://schemas.openxmlformats.org/officeDocument/2006/relationships/image" Target="../media/image522.png"/><Relationship Id="rId13" Type="http://schemas.openxmlformats.org/officeDocument/2006/relationships/image" Target="../media/image379.png"/><Relationship Id="rId18" Type="http://schemas.openxmlformats.org/officeDocument/2006/relationships/image" Target="../media/image384.png"/><Relationship Id="rId39" Type="http://schemas.openxmlformats.org/officeDocument/2006/relationships/image" Target="../media/image405.png"/><Relationship Id="rId109" Type="http://schemas.openxmlformats.org/officeDocument/2006/relationships/image" Target="../media/image475.png"/><Relationship Id="rId34" Type="http://schemas.openxmlformats.org/officeDocument/2006/relationships/image" Target="../media/image400.png"/><Relationship Id="rId50" Type="http://schemas.openxmlformats.org/officeDocument/2006/relationships/image" Target="../media/image416.png"/><Relationship Id="rId55" Type="http://schemas.openxmlformats.org/officeDocument/2006/relationships/image" Target="../media/image421.png"/><Relationship Id="rId76" Type="http://schemas.openxmlformats.org/officeDocument/2006/relationships/image" Target="../media/image442.png"/><Relationship Id="rId97" Type="http://schemas.openxmlformats.org/officeDocument/2006/relationships/image" Target="../media/image463.png"/><Relationship Id="rId104" Type="http://schemas.openxmlformats.org/officeDocument/2006/relationships/image" Target="../media/image470.png"/><Relationship Id="rId120" Type="http://schemas.openxmlformats.org/officeDocument/2006/relationships/image" Target="../media/image486.png"/><Relationship Id="rId125" Type="http://schemas.openxmlformats.org/officeDocument/2006/relationships/image" Target="../media/image491.png"/><Relationship Id="rId141" Type="http://schemas.openxmlformats.org/officeDocument/2006/relationships/image" Target="../media/image507.png"/><Relationship Id="rId146" Type="http://schemas.openxmlformats.org/officeDocument/2006/relationships/image" Target="../media/image512.png"/><Relationship Id="rId7" Type="http://schemas.openxmlformats.org/officeDocument/2006/relationships/image" Target="../media/image373.png"/><Relationship Id="rId71" Type="http://schemas.openxmlformats.org/officeDocument/2006/relationships/image" Target="../media/image437.png"/><Relationship Id="rId92" Type="http://schemas.openxmlformats.org/officeDocument/2006/relationships/image" Target="../media/image458.png"/><Relationship Id="rId162" Type="http://schemas.openxmlformats.org/officeDocument/2006/relationships/image" Target="../media/image528.png"/><Relationship Id="rId2" Type="http://schemas.openxmlformats.org/officeDocument/2006/relationships/image" Target="../media/image368.png"/><Relationship Id="rId29" Type="http://schemas.openxmlformats.org/officeDocument/2006/relationships/image" Target="../media/image395.png"/><Relationship Id="rId24" Type="http://schemas.openxmlformats.org/officeDocument/2006/relationships/image" Target="../media/image390.png"/><Relationship Id="rId40" Type="http://schemas.openxmlformats.org/officeDocument/2006/relationships/image" Target="../media/image406.png"/><Relationship Id="rId45" Type="http://schemas.openxmlformats.org/officeDocument/2006/relationships/image" Target="../media/image411.png"/><Relationship Id="rId66" Type="http://schemas.openxmlformats.org/officeDocument/2006/relationships/image" Target="../media/image432.png"/><Relationship Id="rId87" Type="http://schemas.openxmlformats.org/officeDocument/2006/relationships/image" Target="../media/image453.png"/><Relationship Id="rId110" Type="http://schemas.openxmlformats.org/officeDocument/2006/relationships/image" Target="../media/image476.png"/><Relationship Id="rId115" Type="http://schemas.openxmlformats.org/officeDocument/2006/relationships/image" Target="../media/image481.png"/><Relationship Id="rId131" Type="http://schemas.openxmlformats.org/officeDocument/2006/relationships/image" Target="../media/image497.png"/><Relationship Id="rId136" Type="http://schemas.openxmlformats.org/officeDocument/2006/relationships/image" Target="../media/image502.png"/><Relationship Id="rId157" Type="http://schemas.openxmlformats.org/officeDocument/2006/relationships/image" Target="../media/image523.png"/><Relationship Id="rId61" Type="http://schemas.openxmlformats.org/officeDocument/2006/relationships/image" Target="../media/image427.png"/><Relationship Id="rId82" Type="http://schemas.openxmlformats.org/officeDocument/2006/relationships/image" Target="../media/image448.png"/><Relationship Id="rId152" Type="http://schemas.openxmlformats.org/officeDocument/2006/relationships/image" Target="../media/image518.png"/><Relationship Id="rId19" Type="http://schemas.openxmlformats.org/officeDocument/2006/relationships/image" Target="../media/image385.png"/><Relationship Id="rId14" Type="http://schemas.openxmlformats.org/officeDocument/2006/relationships/image" Target="../media/image380.png"/><Relationship Id="rId30" Type="http://schemas.openxmlformats.org/officeDocument/2006/relationships/image" Target="../media/image396.png"/><Relationship Id="rId35" Type="http://schemas.openxmlformats.org/officeDocument/2006/relationships/image" Target="../media/image401.png"/><Relationship Id="rId56" Type="http://schemas.openxmlformats.org/officeDocument/2006/relationships/image" Target="../media/image422.png"/><Relationship Id="rId77" Type="http://schemas.openxmlformats.org/officeDocument/2006/relationships/image" Target="../media/image443.png"/><Relationship Id="rId100" Type="http://schemas.openxmlformats.org/officeDocument/2006/relationships/image" Target="../media/image466.png"/><Relationship Id="rId105" Type="http://schemas.openxmlformats.org/officeDocument/2006/relationships/image" Target="../media/image471.png"/><Relationship Id="rId126" Type="http://schemas.openxmlformats.org/officeDocument/2006/relationships/image" Target="../media/image492.png"/><Relationship Id="rId147" Type="http://schemas.openxmlformats.org/officeDocument/2006/relationships/image" Target="../media/image513.png"/><Relationship Id="rId8" Type="http://schemas.openxmlformats.org/officeDocument/2006/relationships/image" Target="../media/image374.png"/><Relationship Id="rId51" Type="http://schemas.openxmlformats.org/officeDocument/2006/relationships/image" Target="../media/image417.png"/><Relationship Id="rId72" Type="http://schemas.openxmlformats.org/officeDocument/2006/relationships/image" Target="../media/image438.png"/><Relationship Id="rId93" Type="http://schemas.openxmlformats.org/officeDocument/2006/relationships/image" Target="../media/image459.png"/><Relationship Id="rId98" Type="http://schemas.openxmlformats.org/officeDocument/2006/relationships/image" Target="../media/image464.png"/><Relationship Id="rId121" Type="http://schemas.openxmlformats.org/officeDocument/2006/relationships/image" Target="../media/image487.png"/><Relationship Id="rId142" Type="http://schemas.openxmlformats.org/officeDocument/2006/relationships/image" Target="../media/image508.png"/><Relationship Id="rId3" Type="http://schemas.openxmlformats.org/officeDocument/2006/relationships/image" Target="../media/image369.png"/><Relationship Id="rId25" Type="http://schemas.openxmlformats.org/officeDocument/2006/relationships/image" Target="../media/image391.png"/><Relationship Id="rId46" Type="http://schemas.openxmlformats.org/officeDocument/2006/relationships/image" Target="../media/image412.png"/><Relationship Id="rId67" Type="http://schemas.openxmlformats.org/officeDocument/2006/relationships/image" Target="../media/image433.png"/><Relationship Id="rId116" Type="http://schemas.openxmlformats.org/officeDocument/2006/relationships/image" Target="../media/image482.png"/><Relationship Id="rId137" Type="http://schemas.openxmlformats.org/officeDocument/2006/relationships/image" Target="../media/image503.png"/><Relationship Id="rId158" Type="http://schemas.openxmlformats.org/officeDocument/2006/relationships/image" Target="../media/image524.png"/><Relationship Id="rId20" Type="http://schemas.openxmlformats.org/officeDocument/2006/relationships/image" Target="../media/image386.png"/><Relationship Id="rId41" Type="http://schemas.openxmlformats.org/officeDocument/2006/relationships/image" Target="../media/image407.png"/><Relationship Id="rId62" Type="http://schemas.openxmlformats.org/officeDocument/2006/relationships/image" Target="../media/image428.png"/><Relationship Id="rId83" Type="http://schemas.openxmlformats.org/officeDocument/2006/relationships/image" Target="../media/image449.png"/><Relationship Id="rId88" Type="http://schemas.openxmlformats.org/officeDocument/2006/relationships/image" Target="../media/image454.png"/><Relationship Id="rId111" Type="http://schemas.openxmlformats.org/officeDocument/2006/relationships/image" Target="../media/image477.png"/><Relationship Id="rId132" Type="http://schemas.openxmlformats.org/officeDocument/2006/relationships/image" Target="../media/image498.png"/><Relationship Id="rId153" Type="http://schemas.openxmlformats.org/officeDocument/2006/relationships/image" Target="../media/image519.png"/><Relationship Id="rId15" Type="http://schemas.openxmlformats.org/officeDocument/2006/relationships/image" Target="../media/image381.png"/><Relationship Id="rId36" Type="http://schemas.openxmlformats.org/officeDocument/2006/relationships/image" Target="../media/image402.png"/><Relationship Id="rId57" Type="http://schemas.openxmlformats.org/officeDocument/2006/relationships/image" Target="../media/image423.png"/><Relationship Id="rId106" Type="http://schemas.openxmlformats.org/officeDocument/2006/relationships/image" Target="../media/image472.png"/><Relationship Id="rId127" Type="http://schemas.openxmlformats.org/officeDocument/2006/relationships/image" Target="../media/image493.png"/><Relationship Id="rId10" Type="http://schemas.openxmlformats.org/officeDocument/2006/relationships/image" Target="../media/image376.png"/><Relationship Id="rId31" Type="http://schemas.openxmlformats.org/officeDocument/2006/relationships/image" Target="../media/image397.png"/><Relationship Id="rId52" Type="http://schemas.openxmlformats.org/officeDocument/2006/relationships/image" Target="../media/image418.png"/><Relationship Id="rId73" Type="http://schemas.openxmlformats.org/officeDocument/2006/relationships/image" Target="../media/image439.png"/><Relationship Id="rId78" Type="http://schemas.openxmlformats.org/officeDocument/2006/relationships/image" Target="../media/image444.png"/><Relationship Id="rId94" Type="http://schemas.openxmlformats.org/officeDocument/2006/relationships/image" Target="../media/image460.png"/><Relationship Id="rId99" Type="http://schemas.openxmlformats.org/officeDocument/2006/relationships/image" Target="../media/image465.png"/><Relationship Id="rId101" Type="http://schemas.openxmlformats.org/officeDocument/2006/relationships/image" Target="../media/image467.png"/><Relationship Id="rId122" Type="http://schemas.openxmlformats.org/officeDocument/2006/relationships/image" Target="../media/image488.png"/><Relationship Id="rId143" Type="http://schemas.openxmlformats.org/officeDocument/2006/relationships/image" Target="../media/image509.png"/><Relationship Id="rId148" Type="http://schemas.openxmlformats.org/officeDocument/2006/relationships/image" Target="../media/image514.png"/><Relationship Id="rId4" Type="http://schemas.openxmlformats.org/officeDocument/2006/relationships/image" Target="../media/image370.png"/><Relationship Id="rId9" Type="http://schemas.openxmlformats.org/officeDocument/2006/relationships/image" Target="../media/image375.png"/><Relationship Id="rId26" Type="http://schemas.openxmlformats.org/officeDocument/2006/relationships/image" Target="../media/image392.png"/><Relationship Id="rId47" Type="http://schemas.openxmlformats.org/officeDocument/2006/relationships/image" Target="../media/image413.png"/><Relationship Id="rId68" Type="http://schemas.openxmlformats.org/officeDocument/2006/relationships/image" Target="../media/image434.png"/><Relationship Id="rId89" Type="http://schemas.openxmlformats.org/officeDocument/2006/relationships/image" Target="../media/image455.png"/><Relationship Id="rId112" Type="http://schemas.openxmlformats.org/officeDocument/2006/relationships/image" Target="../media/image478.png"/><Relationship Id="rId133" Type="http://schemas.openxmlformats.org/officeDocument/2006/relationships/image" Target="../media/image499.png"/><Relationship Id="rId154" Type="http://schemas.openxmlformats.org/officeDocument/2006/relationships/image" Target="../media/image520.png"/><Relationship Id="rId16" Type="http://schemas.openxmlformats.org/officeDocument/2006/relationships/image" Target="../media/image382.png"/><Relationship Id="rId37" Type="http://schemas.openxmlformats.org/officeDocument/2006/relationships/image" Target="../media/image403.png"/><Relationship Id="rId58" Type="http://schemas.openxmlformats.org/officeDocument/2006/relationships/image" Target="../media/image424.png"/><Relationship Id="rId79" Type="http://schemas.openxmlformats.org/officeDocument/2006/relationships/image" Target="../media/image445.png"/><Relationship Id="rId102" Type="http://schemas.openxmlformats.org/officeDocument/2006/relationships/image" Target="../media/image468.png"/><Relationship Id="rId123" Type="http://schemas.openxmlformats.org/officeDocument/2006/relationships/image" Target="../media/image489.png"/><Relationship Id="rId144" Type="http://schemas.openxmlformats.org/officeDocument/2006/relationships/image" Target="../media/image510.png"/><Relationship Id="rId90" Type="http://schemas.openxmlformats.org/officeDocument/2006/relationships/image" Target="../media/image456.png"/><Relationship Id="rId27" Type="http://schemas.openxmlformats.org/officeDocument/2006/relationships/image" Target="../media/image393.png"/><Relationship Id="rId48" Type="http://schemas.openxmlformats.org/officeDocument/2006/relationships/image" Target="../media/image414.png"/><Relationship Id="rId69" Type="http://schemas.openxmlformats.org/officeDocument/2006/relationships/image" Target="../media/image435.png"/><Relationship Id="rId113" Type="http://schemas.openxmlformats.org/officeDocument/2006/relationships/image" Target="../media/image479.png"/><Relationship Id="rId134" Type="http://schemas.openxmlformats.org/officeDocument/2006/relationships/image" Target="../media/image500.png"/><Relationship Id="rId80" Type="http://schemas.openxmlformats.org/officeDocument/2006/relationships/image" Target="../media/image446.png"/><Relationship Id="rId155" Type="http://schemas.openxmlformats.org/officeDocument/2006/relationships/image" Target="../media/image521.png"/></Relationships>
</file>

<file path=ppt/slides/_rels/slide8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644.png"/><Relationship Id="rId21" Type="http://schemas.openxmlformats.org/officeDocument/2006/relationships/image" Target="../media/image548.png"/><Relationship Id="rId42" Type="http://schemas.openxmlformats.org/officeDocument/2006/relationships/image" Target="../media/image569.png"/><Relationship Id="rId63" Type="http://schemas.openxmlformats.org/officeDocument/2006/relationships/image" Target="../media/image590.png"/><Relationship Id="rId84" Type="http://schemas.openxmlformats.org/officeDocument/2006/relationships/image" Target="../media/image611.png"/><Relationship Id="rId16" Type="http://schemas.openxmlformats.org/officeDocument/2006/relationships/image" Target="../media/image543.png"/><Relationship Id="rId107" Type="http://schemas.openxmlformats.org/officeDocument/2006/relationships/image" Target="../media/image634.png"/><Relationship Id="rId11" Type="http://schemas.openxmlformats.org/officeDocument/2006/relationships/image" Target="../media/image538.png"/><Relationship Id="rId32" Type="http://schemas.openxmlformats.org/officeDocument/2006/relationships/image" Target="../media/image559.png"/><Relationship Id="rId37" Type="http://schemas.openxmlformats.org/officeDocument/2006/relationships/image" Target="../media/image564.png"/><Relationship Id="rId53" Type="http://schemas.openxmlformats.org/officeDocument/2006/relationships/image" Target="../media/image580.png"/><Relationship Id="rId58" Type="http://schemas.openxmlformats.org/officeDocument/2006/relationships/image" Target="../media/image585.png"/><Relationship Id="rId74" Type="http://schemas.openxmlformats.org/officeDocument/2006/relationships/image" Target="../media/image601.png"/><Relationship Id="rId79" Type="http://schemas.openxmlformats.org/officeDocument/2006/relationships/image" Target="../media/image606.png"/><Relationship Id="rId102" Type="http://schemas.openxmlformats.org/officeDocument/2006/relationships/image" Target="../media/image629.png"/><Relationship Id="rId123" Type="http://schemas.openxmlformats.org/officeDocument/2006/relationships/image" Target="../media/image650.png"/><Relationship Id="rId128" Type="http://schemas.openxmlformats.org/officeDocument/2006/relationships/image" Target="../media/image655.png"/><Relationship Id="rId5" Type="http://schemas.openxmlformats.org/officeDocument/2006/relationships/image" Target="../media/image532.png"/><Relationship Id="rId90" Type="http://schemas.openxmlformats.org/officeDocument/2006/relationships/image" Target="../media/image617.png"/><Relationship Id="rId95" Type="http://schemas.openxmlformats.org/officeDocument/2006/relationships/image" Target="../media/image622.png"/><Relationship Id="rId22" Type="http://schemas.openxmlformats.org/officeDocument/2006/relationships/image" Target="../media/image549.png"/><Relationship Id="rId27" Type="http://schemas.openxmlformats.org/officeDocument/2006/relationships/image" Target="../media/image554.png"/><Relationship Id="rId43" Type="http://schemas.openxmlformats.org/officeDocument/2006/relationships/image" Target="../media/image570.png"/><Relationship Id="rId48" Type="http://schemas.openxmlformats.org/officeDocument/2006/relationships/image" Target="../media/image575.png"/><Relationship Id="rId64" Type="http://schemas.openxmlformats.org/officeDocument/2006/relationships/image" Target="../media/image591.png"/><Relationship Id="rId69" Type="http://schemas.openxmlformats.org/officeDocument/2006/relationships/image" Target="../media/image596.png"/><Relationship Id="rId113" Type="http://schemas.openxmlformats.org/officeDocument/2006/relationships/image" Target="../media/image640.png"/><Relationship Id="rId118" Type="http://schemas.openxmlformats.org/officeDocument/2006/relationships/image" Target="../media/image645.png"/><Relationship Id="rId134" Type="http://schemas.openxmlformats.org/officeDocument/2006/relationships/image" Target="../media/image661.png"/><Relationship Id="rId80" Type="http://schemas.openxmlformats.org/officeDocument/2006/relationships/image" Target="../media/image607.png"/><Relationship Id="rId85" Type="http://schemas.openxmlformats.org/officeDocument/2006/relationships/image" Target="../media/image612.png"/><Relationship Id="rId12" Type="http://schemas.openxmlformats.org/officeDocument/2006/relationships/image" Target="../media/image539.png"/><Relationship Id="rId17" Type="http://schemas.openxmlformats.org/officeDocument/2006/relationships/image" Target="../media/image544.png"/><Relationship Id="rId33" Type="http://schemas.openxmlformats.org/officeDocument/2006/relationships/image" Target="../media/image560.png"/><Relationship Id="rId38" Type="http://schemas.openxmlformats.org/officeDocument/2006/relationships/image" Target="../media/image565.png"/><Relationship Id="rId59" Type="http://schemas.openxmlformats.org/officeDocument/2006/relationships/image" Target="../media/image586.png"/><Relationship Id="rId103" Type="http://schemas.openxmlformats.org/officeDocument/2006/relationships/image" Target="../media/image630.png"/><Relationship Id="rId108" Type="http://schemas.openxmlformats.org/officeDocument/2006/relationships/image" Target="../media/image635.png"/><Relationship Id="rId124" Type="http://schemas.openxmlformats.org/officeDocument/2006/relationships/image" Target="../media/image651.png"/><Relationship Id="rId129" Type="http://schemas.openxmlformats.org/officeDocument/2006/relationships/image" Target="../media/image656.png"/><Relationship Id="rId54" Type="http://schemas.openxmlformats.org/officeDocument/2006/relationships/image" Target="../media/image581.png"/><Relationship Id="rId70" Type="http://schemas.openxmlformats.org/officeDocument/2006/relationships/image" Target="../media/image597.png"/><Relationship Id="rId75" Type="http://schemas.openxmlformats.org/officeDocument/2006/relationships/image" Target="../media/image602.png"/><Relationship Id="rId91" Type="http://schemas.openxmlformats.org/officeDocument/2006/relationships/image" Target="../media/image618.png"/><Relationship Id="rId96" Type="http://schemas.openxmlformats.org/officeDocument/2006/relationships/image" Target="../media/image62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33.png"/><Relationship Id="rId23" Type="http://schemas.openxmlformats.org/officeDocument/2006/relationships/image" Target="../media/image550.png"/><Relationship Id="rId28" Type="http://schemas.openxmlformats.org/officeDocument/2006/relationships/image" Target="../media/image555.png"/><Relationship Id="rId49" Type="http://schemas.openxmlformats.org/officeDocument/2006/relationships/image" Target="../media/image576.png"/><Relationship Id="rId114" Type="http://schemas.openxmlformats.org/officeDocument/2006/relationships/image" Target="../media/image641.png"/><Relationship Id="rId119" Type="http://schemas.openxmlformats.org/officeDocument/2006/relationships/image" Target="../media/image646.png"/><Relationship Id="rId44" Type="http://schemas.openxmlformats.org/officeDocument/2006/relationships/image" Target="../media/image571.png"/><Relationship Id="rId60" Type="http://schemas.openxmlformats.org/officeDocument/2006/relationships/image" Target="../media/image587.png"/><Relationship Id="rId65" Type="http://schemas.openxmlformats.org/officeDocument/2006/relationships/image" Target="../media/image592.png"/><Relationship Id="rId81" Type="http://schemas.openxmlformats.org/officeDocument/2006/relationships/image" Target="../media/image608.png"/><Relationship Id="rId86" Type="http://schemas.openxmlformats.org/officeDocument/2006/relationships/image" Target="../media/image613.png"/><Relationship Id="rId130" Type="http://schemas.openxmlformats.org/officeDocument/2006/relationships/image" Target="../media/image657.png"/><Relationship Id="rId135" Type="http://schemas.openxmlformats.org/officeDocument/2006/relationships/image" Target="../media/image662.png"/><Relationship Id="rId13" Type="http://schemas.openxmlformats.org/officeDocument/2006/relationships/image" Target="../media/image540.png"/><Relationship Id="rId18" Type="http://schemas.openxmlformats.org/officeDocument/2006/relationships/image" Target="../media/image545.png"/><Relationship Id="rId39" Type="http://schemas.openxmlformats.org/officeDocument/2006/relationships/image" Target="../media/image566.png"/><Relationship Id="rId109" Type="http://schemas.openxmlformats.org/officeDocument/2006/relationships/image" Target="../media/image636.png"/><Relationship Id="rId34" Type="http://schemas.openxmlformats.org/officeDocument/2006/relationships/image" Target="../media/image561.png"/><Relationship Id="rId50" Type="http://schemas.openxmlformats.org/officeDocument/2006/relationships/image" Target="../media/image577.png"/><Relationship Id="rId55" Type="http://schemas.openxmlformats.org/officeDocument/2006/relationships/image" Target="../media/image582.png"/><Relationship Id="rId76" Type="http://schemas.openxmlformats.org/officeDocument/2006/relationships/image" Target="../media/image603.png"/><Relationship Id="rId97" Type="http://schemas.openxmlformats.org/officeDocument/2006/relationships/image" Target="../media/image624.png"/><Relationship Id="rId104" Type="http://schemas.openxmlformats.org/officeDocument/2006/relationships/image" Target="../media/image631.png"/><Relationship Id="rId120" Type="http://schemas.openxmlformats.org/officeDocument/2006/relationships/image" Target="../media/image647.png"/><Relationship Id="rId125" Type="http://schemas.openxmlformats.org/officeDocument/2006/relationships/image" Target="../media/image652.png"/><Relationship Id="rId7" Type="http://schemas.openxmlformats.org/officeDocument/2006/relationships/image" Target="../media/image534.png"/><Relationship Id="rId71" Type="http://schemas.openxmlformats.org/officeDocument/2006/relationships/image" Target="../media/image598.png"/><Relationship Id="rId92" Type="http://schemas.openxmlformats.org/officeDocument/2006/relationships/image" Target="../media/image619.png"/><Relationship Id="rId2" Type="http://schemas.openxmlformats.org/officeDocument/2006/relationships/image" Target="../media/image529.png"/><Relationship Id="rId29" Type="http://schemas.openxmlformats.org/officeDocument/2006/relationships/image" Target="../media/image556.png"/><Relationship Id="rId24" Type="http://schemas.openxmlformats.org/officeDocument/2006/relationships/image" Target="../media/image551.png"/><Relationship Id="rId40" Type="http://schemas.openxmlformats.org/officeDocument/2006/relationships/image" Target="../media/image567.png"/><Relationship Id="rId45" Type="http://schemas.openxmlformats.org/officeDocument/2006/relationships/image" Target="../media/image572.png"/><Relationship Id="rId66" Type="http://schemas.openxmlformats.org/officeDocument/2006/relationships/image" Target="../media/image593.png"/><Relationship Id="rId87" Type="http://schemas.openxmlformats.org/officeDocument/2006/relationships/image" Target="../media/image614.png"/><Relationship Id="rId110" Type="http://schemas.openxmlformats.org/officeDocument/2006/relationships/image" Target="../media/image637.png"/><Relationship Id="rId115" Type="http://schemas.openxmlformats.org/officeDocument/2006/relationships/image" Target="../media/image642.png"/><Relationship Id="rId131" Type="http://schemas.openxmlformats.org/officeDocument/2006/relationships/image" Target="../media/image658.png"/><Relationship Id="rId61" Type="http://schemas.openxmlformats.org/officeDocument/2006/relationships/image" Target="../media/image588.png"/><Relationship Id="rId82" Type="http://schemas.openxmlformats.org/officeDocument/2006/relationships/image" Target="../media/image609.png"/><Relationship Id="rId19" Type="http://schemas.openxmlformats.org/officeDocument/2006/relationships/image" Target="../media/image546.png"/><Relationship Id="rId14" Type="http://schemas.openxmlformats.org/officeDocument/2006/relationships/image" Target="../media/image541.png"/><Relationship Id="rId30" Type="http://schemas.openxmlformats.org/officeDocument/2006/relationships/image" Target="../media/image557.png"/><Relationship Id="rId35" Type="http://schemas.openxmlformats.org/officeDocument/2006/relationships/image" Target="../media/image562.png"/><Relationship Id="rId56" Type="http://schemas.openxmlformats.org/officeDocument/2006/relationships/image" Target="../media/image583.png"/><Relationship Id="rId77" Type="http://schemas.openxmlformats.org/officeDocument/2006/relationships/image" Target="../media/image604.png"/><Relationship Id="rId100" Type="http://schemas.openxmlformats.org/officeDocument/2006/relationships/image" Target="../media/image627.png"/><Relationship Id="rId105" Type="http://schemas.openxmlformats.org/officeDocument/2006/relationships/image" Target="../media/image632.png"/><Relationship Id="rId126" Type="http://schemas.openxmlformats.org/officeDocument/2006/relationships/image" Target="../media/image653.png"/><Relationship Id="rId8" Type="http://schemas.openxmlformats.org/officeDocument/2006/relationships/image" Target="../media/image535.png"/><Relationship Id="rId51" Type="http://schemas.openxmlformats.org/officeDocument/2006/relationships/image" Target="../media/image578.png"/><Relationship Id="rId72" Type="http://schemas.openxmlformats.org/officeDocument/2006/relationships/image" Target="../media/image599.png"/><Relationship Id="rId93" Type="http://schemas.openxmlformats.org/officeDocument/2006/relationships/image" Target="../media/image620.png"/><Relationship Id="rId98" Type="http://schemas.openxmlformats.org/officeDocument/2006/relationships/image" Target="../media/image625.png"/><Relationship Id="rId121" Type="http://schemas.openxmlformats.org/officeDocument/2006/relationships/image" Target="../media/image648.png"/><Relationship Id="rId3" Type="http://schemas.openxmlformats.org/officeDocument/2006/relationships/image" Target="../media/image530.png"/><Relationship Id="rId25" Type="http://schemas.openxmlformats.org/officeDocument/2006/relationships/image" Target="../media/image552.png"/><Relationship Id="rId46" Type="http://schemas.openxmlformats.org/officeDocument/2006/relationships/image" Target="../media/image573.png"/><Relationship Id="rId67" Type="http://schemas.openxmlformats.org/officeDocument/2006/relationships/image" Target="../media/image594.png"/><Relationship Id="rId116" Type="http://schemas.openxmlformats.org/officeDocument/2006/relationships/image" Target="../media/image643.png"/><Relationship Id="rId20" Type="http://schemas.openxmlformats.org/officeDocument/2006/relationships/image" Target="../media/image547.png"/><Relationship Id="rId41" Type="http://schemas.openxmlformats.org/officeDocument/2006/relationships/image" Target="../media/image568.png"/><Relationship Id="rId62" Type="http://schemas.openxmlformats.org/officeDocument/2006/relationships/image" Target="../media/image589.png"/><Relationship Id="rId83" Type="http://schemas.openxmlformats.org/officeDocument/2006/relationships/image" Target="../media/image610.png"/><Relationship Id="rId88" Type="http://schemas.openxmlformats.org/officeDocument/2006/relationships/image" Target="../media/image615.png"/><Relationship Id="rId111" Type="http://schemas.openxmlformats.org/officeDocument/2006/relationships/image" Target="../media/image638.png"/><Relationship Id="rId132" Type="http://schemas.openxmlformats.org/officeDocument/2006/relationships/image" Target="../media/image659.png"/><Relationship Id="rId15" Type="http://schemas.openxmlformats.org/officeDocument/2006/relationships/image" Target="../media/image542.png"/><Relationship Id="rId36" Type="http://schemas.openxmlformats.org/officeDocument/2006/relationships/image" Target="../media/image563.png"/><Relationship Id="rId57" Type="http://schemas.openxmlformats.org/officeDocument/2006/relationships/image" Target="../media/image584.png"/><Relationship Id="rId106" Type="http://schemas.openxmlformats.org/officeDocument/2006/relationships/image" Target="../media/image633.png"/><Relationship Id="rId127" Type="http://schemas.openxmlformats.org/officeDocument/2006/relationships/image" Target="../media/image654.png"/><Relationship Id="rId10" Type="http://schemas.openxmlformats.org/officeDocument/2006/relationships/image" Target="../media/image537.png"/><Relationship Id="rId31" Type="http://schemas.openxmlformats.org/officeDocument/2006/relationships/image" Target="../media/image558.png"/><Relationship Id="rId52" Type="http://schemas.openxmlformats.org/officeDocument/2006/relationships/image" Target="../media/image579.png"/><Relationship Id="rId73" Type="http://schemas.openxmlformats.org/officeDocument/2006/relationships/image" Target="../media/image600.png"/><Relationship Id="rId78" Type="http://schemas.openxmlformats.org/officeDocument/2006/relationships/image" Target="../media/image605.png"/><Relationship Id="rId94" Type="http://schemas.openxmlformats.org/officeDocument/2006/relationships/image" Target="../media/image621.png"/><Relationship Id="rId99" Type="http://schemas.openxmlformats.org/officeDocument/2006/relationships/image" Target="../media/image626.png"/><Relationship Id="rId101" Type="http://schemas.openxmlformats.org/officeDocument/2006/relationships/image" Target="../media/image628.png"/><Relationship Id="rId122" Type="http://schemas.openxmlformats.org/officeDocument/2006/relationships/image" Target="../media/image649.png"/><Relationship Id="rId4" Type="http://schemas.openxmlformats.org/officeDocument/2006/relationships/image" Target="../media/image531.png"/><Relationship Id="rId9" Type="http://schemas.openxmlformats.org/officeDocument/2006/relationships/image" Target="../media/image536.png"/><Relationship Id="rId26" Type="http://schemas.openxmlformats.org/officeDocument/2006/relationships/image" Target="../media/image553.png"/><Relationship Id="rId47" Type="http://schemas.openxmlformats.org/officeDocument/2006/relationships/image" Target="../media/image574.png"/><Relationship Id="rId68" Type="http://schemas.openxmlformats.org/officeDocument/2006/relationships/image" Target="../media/image595.png"/><Relationship Id="rId89" Type="http://schemas.openxmlformats.org/officeDocument/2006/relationships/image" Target="../media/image616.png"/><Relationship Id="rId112" Type="http://schemas.openxmlformats.org/officeDocument/2006/relationships/image" Target="../media/image639.png"/><Relationship Id="rId133" Type="http://schemas.openxmlformats.org/officeDocument/2006/relationships/image" Target="../media/image660.png"/></Relationships>
</file>

<file path=ppt/slides/_rels/slide9.xml.rels><?xml version="1.0" encoding="UTF-8" standalone="yes"?>
<Relationships xmlns="http://schemas.openxmlformats.org/package/2006/relationships"><Relationship Id="rId26" Type="http://schemas.openxmlformats.org/officeDocument/2006/relationships/image" Target="../media/image687.png"/><Relationship Id="rId117" Type="http://schemas.openxmlformats.org/officeDocument/2006/relationships/image" Target="../media/image778.png"/><Relationship Id="rId21" Type="http://schemas.openxmlformats.org/officeDocument/2006/relationships/image" Target="../media/image682.png"/><Relationship Id="rId42" Type="http://schemas.openxmlformats.org/officeDocument/2006/relationships/image" Target="../media/image703.png"/><Relationship Id="rId47" Type="http://schemas.openxmlformats.org/officeDocument/2006/relationships/image" Target="../media/image708.png"/><Relationship Id="rId63" Type="http://schemas.openxmlformats.org/officeDocument/2006/relationships/image" Target="../media/image724.png"/><Relationship Id="rId68" Type="http://schemas.openxmlformats.org/officeDocument/2006/relationships/image" Target="../media/image729.png"/><Relationship Id="rId84" Type="http://schemas.openxmlformats.org/officeDocument/2006/relationships/image" Target="../media/image745.png"/><Relationship Id="rId89" Type="http://schemas.openxmlformats.org/officeDocument/2006/relationships/image" Target="../media/image750.png"/><Relationship Id="rId112" Type="http://schemas.openxmlformats.org/officeDocument/2006/relationships/image" Target="../media/image773.png"/><Relationship Id="rId16" Type="http://schemas.openxmlformats.org/officeDocument/2006/relationships/image" Target="../media/image677.png"/><Relationship Id="rId107" Type="http://schemas.openxmlformats.org/officeDocument/2006/relationships/image" Target="../media/image768.png"/><Relationship Id="rId11" Type="http://schemas.openxmlformats.org/officeDocument/2006/relationships/image" Target="../media/image672.png"/><Relationship Id="rId32" Type="http://schemas.openxmlformats.org/officeDocument/2006/relationships/image" Target="../media/image693.png"/><Relationship Id="rId37" Type="http://schemas.openxmlformats.org/officeDocument/2006/relationships/image" Target="../media/image698.png"/><Relationship Id="rId53" Type="http://schemas.openxmlformats.org/officeDocument/2006/relationships/image" Target="../media/image714.png"/><Relationship Id="rId58" Type="http://schemas.openxmlformats.org/officeDocument/2006/relationships/image" Target="../media/image719.png"/><Relationship Id="rId74" Type="http://schemas.openxmlformats.org/officeDocument/2006/relationships/image" Target="../media/image735.png"/><Relationship Id="rId79" Type="http://schemas.openxmlformats.org/officeDocument/2006/relationships/image" Target="../media/image740.png"/><Relationship Id="rId102" Type="http://schemas.openxmlformats.org/officeDocument/2006/relationships/image" Target="../media/image763.png"/><Relationship Id="rId5" Type="http://schemas.openxmlformats.org/officeDocument/2006/relationships/image" Target="../media/image666.png"/><Relationship Id="rId90" Type="http://schemas.openxmlformats.org/officeDocument/2006/relationships/image" Target="../media/image751.png"/><Relationship Id="rId95" Type="http://schemas.openxmlformats.org/officeDocument/2006/relationships/image" Target="../media/image756.png"/><Relationship Id="rId22" Type="http://schemas.openxmlformats.org/officeDocument/2006/relationships/image" Target="../media/image683.png"/><Relationship Id="rId27" Type="http://schemas.openxmlformats.org/officeDocument/2006/relationships/image" Target="../media/image688.png"/><Relationship Id="rId43" Type="http://schemas.openxmlformats.org/officeDocument/2006/relationships/image" Target="../media/image704.png"/><Relationship Id="rId48" Type="http://schemas.openxmlformats.org/officeDocument/2006/relationships/image" Target="../media/image709.png"/><Relationship Id="rId64" Type="http://schemas.openxmlformats.org/officeDocument/2006/relationships/image" Target="../media/image725.png"/><Relationship Id="rId69" Type="http://schemas.openxmlformats.org/officeDocument/2006/relationships/image" Target="../media/image730.png"/><Relationship Id="rId113" Type="http://schemas.openxmlformats.org/officeDocument/2006/relationships/image" Target="../media/image774.png"/><Relationship Id="rId80" Type="http://schemas.openxmlformats.org/officeDocument/2006/relationships/image" Target="../media/image741.png"/><Relationship Id="rId85" Type="http://schemas.openxmlformats.org/officeDocument/2006/relationships/image" Target="../media/image746.png"/><Relationship Id="rId12" Type="http://schemas.openxmlformats.org/officeDocument/2006/relationships/image" Target="../media/image673.png"/><Relationship Id="rId17" Type="http://schemas.openxmlformats.org/officeDocument/2006/relationships/image" Target="../media/image678.png"/><Relationship Id="rId33" Type="http://schemas.openxmlformats.org/officeDocument/2006/relationships/image" Target="../media/image694.png"/><Relationship Id="rId38" Type="http://schemas.openxmlformats.org/officeDocument/2006/relationships/image" Target="../media/image699.png"/><Relationship Id="rId59" Type="http://schemas.openxmlformats.org/officeDocument/2006/relationships/image" Target="../media/image720.png"/><Relationship Id="rId103" Type="http://schemas.openxmlformats.org/officeDocument/2006/relationships/image" Target="../media/image764.png"/><Relationship Id="rId108" Type="http://schemas.openxmlformats.org/officeDocument/2006/relationships/image" Target="../media/image769.png"/><Relationship Id="rId54" Type="http://schemas.openxmlformats.org/officeDocument/2006/relationships/image" Target="../media/image715.png"/><Relationship Id="rId70" Type="http://schemas.openxmlformats.org/officeDocument/2006/relationships/image" Target="../media/image731.png"/><Relationship Id="rId75" Type="http://schemas.openxmlformats.org/officeDocument/2006/relationships/image" Target="../media/image736.png"/><Relationship Id="rId91" Type="http://schemas.openxmlformats.org/officeDocument/2006/relationships/image" Target="../media/image752.png"/><Relationship Id="rId96" Type="http://schemas.openxmlformats.org/officeDocument/2006/relationships/image" Target="../media/image75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67.png"/><Relationship Id="rId23" Type="http://schemas.openxmlformats.org/officeDocument/2006/relationships/image" Target="../media/image684.png"/><Relationship Id="rId28" Type="http://schemas.openxmlformats.org/officeDocument/2006/relationships/image" Target="../media/image689.png"/><Relationship Id="rId49" Type="http://schemas.openxmlformats.org/officeDocument/2006/relationships/image" Target="../media/image710.png"/><Relationship Id="rId114" Type="http://schemas.openxmlformats.org/officeDocument/2006/relationships/image" Target="../media/image775.png"/><Relationship Id="rId10" Type="http://schemas.openxmlformats.org/officeDocument/2006/relationships/image" Target="../media/image671.png"/><Relationship Id="rId31" Type="http://schemas.openxmlformats.org/officeDocument/2006/relationships/image" Target="../media/image692.png"/><Relationship Id="rId44" Type="http://schemas.openxmlformats.org/officeDocument/2006/relationships/image" Target="../media/image705.png"/><Relationship Id="rId52" Type="http://schemas.openxmlformats.org/officeDocument/2006/relationships/image" Target="../media/image713.png"/><Relationship Id="rId60" Type="http://schemas.openxmlformats.org/officeDocument/2006/relationships/image" Target="../media/image721.png"/><Relationship Id="rId65" Type="http://schemas.openxmlformats.org/officeDocument/2006/relationships/image" Target="../media/image726.png"/><Relationship Id="rId73" Type="http://schemas.openxmlformats.org/officeDocument/2006/relationships/image" Target="../media/image734.png"/><Relationship Id="rId78" Type="http://schemas.openxmlformats.org/officeDocument/2006/relationships/image" Target="../media/image739.png"/><Relationship Id="rId81" Type="http://schemas.openxmlformats.org/officeDocument/2006/relationships/image" Target="../media/image742.png"/><Relationship Id="rId86" Type="http://schemas.openxmlformats.org/officeDocument/2006/relationships/image" Target="../media/image747.png"/><Relationship Id="rId94" Type="http://schemas.openxmlformats.org/officeDocument/2006/relationships/image" Target="../media/image755.png"/><Relationship Id="rId99" Type="http://schemas.openxmlformats.org/officeDocument/2006/relationships/image" Target="../media/image760.png"/><Relationship Id="rId101" Type="http://schemas.openxmlformats.org/officeDocument/2006/relationships/image" Target="../media/image762.png"/><Relationship Id="rId4" Type="http://schemas.openxmlformats.org/officeDocument/2006/relationships/image" Target="../media/image665.png"/><Relationship Id="rId9" Type="http://schemas.openxmlformats.org/officeDocument/2006/relationships/image" Target="../media/image670.png"/><Relationship Id="rId13" Type="http://schemas.openxmlformats.org/officeDocument/2006/relationships/image" Target="../media/image674.png"/><Relationship Id="rId18" Type="http://schemas.openxmlformats.org/officeDocument/2006/relationships/image" Target="../media/image679.png"/><Relationship Id="rId39" Type="http://schemas.openxmlformats.org/officeDocument/2006/relationships/image" Target="../media/image700.png"/><Relationship Id="rId109" Type="http://schemas.openxmlformats.org/officeDocument/2006/relationships/image" Target="../media/image770.png"/><Relationship Id="rId34" Type="http://schemas.openxmlformats.org/officeDocument/2006/relationships/image" Target="../media/image695.png"/><Relationship Id="rId50" Type="http://schemas.openxmlformats.org/officeDocument/2006/relationships/image" Target="../media/image711.png"/><Relationship Id="rId55" Type="http://schemas.openxmlformats.org/officeDocument/2006/relationships/image" Target="../media/image716.png"/><Relationship Id="rId76" Type="http://schemas.openxmlformats.org/officeDocument/2006/relationships/image" Target="../media/image737.png"/><Relationship Id="rId97" Type="http://schemas.openxmlformats.org/officeDocument/2006/relationships/image" Target="../media/image758.png"/><Relationship Id="rId104" Type="http://schemas.openxmlformats.org/officeDocument/2006/relationships/image" Target="../media/image765.png"/><Relationship Id="rId7" Type="http://schemas.openxmlformats.org/officeDocument/2006/relationships/image" Target="../media/image668.png"/><Relationship Id="rId71" Type="http://schemas.openxmlformats.org/officeDocument/2006/relationships/image" Target="../media/image732.png"/><Relationship Id="rId92" Type="http://schemas.openxmlformats.org/officeDocument/2006/relationships/image" Target="../media/image753.png"/><Relationship Id="rId2" Type="http://schemas.openxmlformats.org/officeDocument/2006/relationships/image" Target="../media/image663.png"/><Relationship Id="rId29" Type="http://schemas.openxmlformats.org/officeDocument/2006/relationships/image" Target="../media/image690.png"/><Relationship Id="rId24" Type="http://schemas.openxmlformats.org/officeDocument/2006/relationships/image" Target="../media/image685.png"/><Relationship Id="rId40" Type="http://schemas.openxmlformats.org/officeDocument/2006/relationships/image" Target="../media/image701.png"/><Relationship Id="rId45" Type="http://schemas.openxmlformats.org/officeDocument/2006/relationships/image" Target="../media/image706.png"/><Relationship Id="rId66" Type="http://schemas.openxmlformats.org/officeDocument/2006/relationships/image" Target="../media/image727.png"/><Relationship Id="rId87" Type="http://schemas.openxmlformats.org/officeDocument/2006/relationships/image" Target="../media/image748.png"/><Relationship Id="rId110" Type="http://schemas.openxmlformats.org/officeDocument/2006/relationships/image" Target="../media/image771.png"/><Relationship Id="rId115" Type="http://schemas.openxmlformats.org/officeDocument/2006/relationships/image" Target="../media/image776.png"/><Relationship Id="rId61" Type="http://schemas.openxmlformats.org/officeDocument/2006/relationships/image" Target="../media/image722.png"/><Relationship Id="rId82" Type="http://schemas.openxmlformats.org/officeDocument/2006/relationships/image" Target="../media/image743.png"/><Relationship Id="rId19" Type="http://schemas.openxmlformats.org/officeDocument/2006/relationships/image" Target="../media/image680.png"/><Relationship Id="rId14" Type="http://schemas.openxmlformats.org/officeDocument/2006/relationships/image" Target="../media/image675.png"/><Relationship Id="rId30" Type="http://schemas.openxmlformats.org/officeDocument/2006/relationships/image" Target="../media/image691.png"/><Relationship Id="rId35" Type="http://schemas.openxmlformats.org/officeDocument/2006/relationships/image" Target="../media/image696.png"/><Relationship Id="rId56" Type="http://schemas.openxmlformats.org/officeDocument/2006/relationships/image" Target="../media/image717.png"/><Relationship Id="rId77" Type="http://schemas.openxmlformats.org/officeDocument/2006/relationships/image" Target="../media/image738.png"/><Relationship Id="rId100" Type="http://schemas.openxmlformats.org/officeDocument/2006/relationships/image" Target="../media/image761.png"/><Relationship Id="rId105" Type="http://schemas.openxmlformats.org/officeDocument/2006/relationships/image" Target="../media/image766.png"/><Relationship Id="rId8" Type="http://schemas.openxmlformats.org/officeDocument/2006/relationships/image" Target="../media/image669.png"/><Relationship Id="rId51" Type="http://schemas.openxmlformats.org/officeDocument/2006/relationships/image" Target="../media/image712.png"/><Relationship Id="rId72" Type="http://schemas.openxmlformats.org/officeDocument/2006/relationships/image" Target="../media/image733.png"/><Relationship Id="rId93" Type="http://schemas.openxmlformats.org/officeDocument/2006/relationships/image" Target="../media/image754.png"/><Relationship Id="rId98" Type="http://schemas.openxmlformats.org/officeDocument/2006/relationships/image" Target="../media/image759.png"/><Relationship Id="rId3" Type="http://schemas.openxmlformats.org/officeDocument/2006/relationships/image" Target="../media/image664.png"/><Relationship Id="rId25" Type="http://schemas.openxmlformats.org/officeDocument/2006/relationships/image" Target="../media/image686.png"/><Relationship Id="rId46" Type="http://schemas.openxmlformats.org/officeDocument/2006/relationships/image" Target="../media/image707.png"/><Relationship Id="rId67" Type="http://schemas.openxmlformats.org/officeDocument/2006/relationships/image" Target="../media/image728.png"/><Relationship Id="rId116" Type="http://schemas.openxmlformats.org/officeDocument/2006/relationships/image" Target="../media/image777.png"/><Relationship Id="rId20" Type="http://schemas.openxmlformats.org/officeDocument/2006/relationships/image" Target="../media/image681.png"/><Relationship Id="rId41" Type="http://schemas.openxmlformats.org/officeDocument/2006/relationships/image" Target="../media/image702.png"/><Relationship Id="rId62" Type="http://schemas.openxmlformats.org/officeDocument/2006/relationships/image" Target="../media/image723.png"/><Relationship Id="rId83" Type="http://schemas.openxmlformats.org/officeDocument/2006/relationships/image" Target="../media/image744.png"/><Relationship Id="rId88" Type="http://schemas.openxmlformats.org/officeDocument/2006/relationships/image" Target="../media/image749.png"/><Relationship Id="rId111" Type="http://schemas.openxmlformats.org/officeDocument/2006/relationships/image" Target="../media/image772.png"/><Relationship Id="rId15" Type="http://schemas.openxmlformats.org/officeDocument/2006/relationships/image" Target="../media/image676.png"/><Relationship Id="rId36" Type="http://schemas.openxmlformats.org/officeDocument/2006/relationships/image" Target="../media/image697.png"/><Relationship Id="rId57" Type="http://schemas.openxmlformats.org/officeDocument/2006/relationships/image" Target="../media/image718.png"/><Relationship Id="rId106" Type="http://schemas.openxmlformats.org/officeDocument/2006/relationships/image" Target="../media/image76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472" y="1175478"/>
            <a:ext cx="1369928" cy="968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5421" cy="77724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1398100" y="1328204"/>
            <a:ext cx="8396133" cy="712879"/>
          </a:xfrm>
        </p:spPr>
        <p:txBody>
          <a:bodyPr>
            <a:norm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l"/>
            <a:r>
              <a:rPr lang="en-IN" sz="2310" dirty="0">
                <a:ln w="50800"/>
                <a:latin typeface="Georgia" panose="02040502050405020303" pitchFamily="18" charset="0"/>
              </a:rPr>
              <a:t>The Institute of Chartered Accountants of India</a:t>
            </a:r>
            <a:br>
              <a:rPr lang="en-IN" sz="2640" dirty="0">
                <a:ln w="50800"/>
                <a:latin typeface="Georgia" panose="02040502050405020303" pitchFamily="18" charset="0"/>
              </a:rPr>
            </a:br>
            <a:r>
              <a:rPr lang="en-IN" sz="1320" dirty="0">
                <a:ln w="50800"/>
                <a:latin typeface="Georgia" panose="02040502050405020303" pitchFamily="18" charset="0"/>
              </a:rPr>
              <a:t>(Set up by an Act of Parliament)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3670" y="2143607"/>
            <a:ext cx="8989640" cy="507831"/>
          </a:xfrm>
          <a:prstGeom prst="rect">
            <a:avLst/>
          </a:prstGeom>
          <a:noFill/>
        </p:spPr>
        <p:txBody>
          <a:bodyPr wrap="square" lIns="100584" tIns="50292" rIns="100584" bIns="50292" rtlCol="0">
            <a:spAutoFit/>
          </a:bodyPr>
          <a:lstStyle/>
          <a:p>
            <a:pPr algn="ctr"/>
            <a:r>
              <a:rPr lang="en-IN" sz="2640" b="1" dirty="0">
                <a:latin typeface="Georgia" panose="02040502050405020303" pitchFamily="18" charset="0"/>
              </a:rPr>
              <a:t>Women Members Excellence Committee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46990" y="2836541"/>
            <a:ext cx="3802022" cy="304699"/>
          </a:xfrm>
          <a:prstGeom prst="rect">
            <a:avLst/>
          </a:prstGeom>
          <a:noFill/>
        </p:spPr>
        <p:txBody>
          <a:bodyPr wrap="square" lIns="100584" tIns="50292" rIns="100584" bIns="50292" rtlCol="0">
            <a:spAutoFit/>
          </a:bodyPr>
          <a:lstStyle/>
          <a:p>
            <a:pPr algn="ctr"/>
            <a:r>
              <a:rPr lang="en-IN" sz="1320" b="1" i="1" dirty="0">
                <a:latin typeface="Georgia" panose="02040502050405020303" pitchFamily="18" charset="0"/>
              </a:rPr>
              <a:t>Organises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3194" y="3267910"/>
            <a:ext cx="8917278" cy="440120"/>
          </a:xfrm>
          <a:prstGeom prst="rect">
            <a:avLst/>
          </a:prstGeom>
          <a:noFill/>
        </p:spPr>
        <p:txBody>
          <a:bodyPr wrap="square" lIns="100584" tIns="50292" rIns="100584" bIns="50292" rtlCol="0">
            <a:spAutoFit/>
          </a:bodyPr>
          <a:lstStyle/>
          <a:p>
            <a:pPr algn="ctr"/>
            <a:r>
              <a:rPr lang="en-IN" sz="2200" b="1" dirty="0">
                <a:latin typeface="Georgia" panose="02040502050405020303" pitchFamily="18" charset="0"/>
              </a:rPr>
              <a:t> </a:t>
            </a:r>
            <a:r>
              <a:rPr lang="hi-IN" sz="2200" b="1" dirty="0"/>
              <a:t>यशस्विनी - </a:t>
            </a:r>
            <a:r>
              <a:rPr lang="en-IN" sz="2200" b="1" dirty="0"/>
              <a:t>An IDOL- Live Webinar</a:t>
            </a:r>
            <a:endParaRPr lang="en-IN" sz="2200" dirty="0">
              <a:latin typeface="Georgia" panose="02040502050405020303" pitchFamily="18" charset="0"/>
            </a:endParaRPr>
          </a:p>
        </p:txBody>
      </p:sp>
      <p:pic>
        <p:nvPicPr>
          <p:cNvPr id="13" name="Picture 12"/>
          <p:cNvPicPr>
            <a:picLocks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95" b="18228"/>
          <a:stretch/>
        </p:blipFill>
        <p:spPr>
          <a:xfrm>
            <a:off x="2664240" y="4159008"/>
            <a:ext cx="1719986" cy="206281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551" y="4146917"/>
            <a:ext cx="1718640" cy="207490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extBox 14"/>
          <p:cNvSpPr txBox="1"/>
          <p:nvPr/>
        </p:nvSpPr>
        <p:spPr>
          <a:xfrm>
            <a:off x="1893413" y="6266225"/>
            <a:ext cx="3009934" cy="473976"/>
          </a:xfrm>
          <a:prstGeom prst="rect">
            <a:avLst/>
          </a:prstGeom>
          <a:noFill/>
        </p:spPr>
        <p:txBody>
          <a:bodyPr wrap="square" lIns="100584" tIns="50292" rIns="100584" bIns="50292" rtlCol="0">
            <a:spAutoFit/>
          </a:bodyPr>
          <a:lstStyle/>
          <a:p>
            <a:pPr algn="ctr"/>
            <a:r>
              <a:rPr lang="en-IN" sz="1210" b="1" dirty="0">
                <a:latin typeface="Georgia" panose="02040502050405020303" pitchFamily="18" charset="0"/>
              </a:rPr>
              <a:t>CA. </a:t>
            </a:r>
            <a:r>
              <a:rPr lang="en-IN" sz="1210" b="1" dirty="0" err="1">
                <a:latin typeface="Georgia" panose="02040502050405020303" pitchFamily="18" charset="0"/>
              </a:rPr>
              <a:t>Priti</a:t>
            </a:r>
            <a:r>
              <a:rPr lang="en-IN" sz="1210" b="1" dirty="0">
                <a:latin typeface="Georgia" panose="02040502050405020303" pitchFamily="18" charset="0"/>
              </a:rPr>
              <a:t> Paras </a:t>
            </a:r>
            <a:r>
              <a:rPr lang="en-IN" sz="1210" b="1" dirty="0" err="1">
                <a:latin typeface="Georgia" panose="02040502050405020303" pitchFamily="18" charset="0"/>
              </a:rPr>
              <a:t>Savla</a:t>
            </a:r>
            <a:endParaRPr lang="en-IN" sz="1210" b="1" dirty="0">
              <a:latin typeface="Georgia" panose="02040502050405020303" pitchFamily="18" charset="0"/>
            </a:endParaRPr>
          </a:p>
          <a:p>
            <a:pPr algn="ctr"/>
            <a:r>
              <a:rPr lang="en-IN" sz="1210" b="1" dirty="0">
                <a:latin typeface="Georgia" panose="02040502050405020303" pitchFamily="18" charset="0"/>
              </a:rPr>
              <a:t>Chairperson, WMEC, ICAI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43689" y="6221821"/>
            <a:ext cx="2939163" cy="473976"/>
          </a:xfrm>
          <a:prstGeom prst="rect">
            <a:avLst/>
          </a:prstGeom>
          <a:noFill/>
        </p:spPr>
        <p:txBody>
          <a:bodyPr wrap="square" lIns="100584" tIns="50292" rIns="100584" bIns="50292" rtlCol="0">
            <a:spAutoFit/>
          </a:bodyPr>
          <a:lstStyle/>
          <a:p>
            <a:pPr algn="ctr"/>
            <a:r>
              <a:rPr lang="en-IN" sz="1210" b="1" dirty="0">
                <a:latin typeface="Georgia" panose="02040502050405020303" pitchFamily="18" charset="0"/>
              </a:rPr>
              <a:t>CA. </a:t>
            </a:r>
            <a:r>
              <a:rPr lang="en-IN" sz="1210" b="1" dirty="0" err="1">
                <a:latin typeface="Georgia" panose="02040502050405020303" pitchFamily="18" charset="0"/>
              </a:rPr>
              <a:t>Kemisha</a:t>
            </a:r>
            <a:r>
              <a:rPr lang="en-IN" sz="1210" b="1" dirty="0">
                <a:latin typeface="Georgia" panose="02040502050405020303" pitchFamily="18" charset="0"/>
              </a:rPr>
              <a:t> </a:t>
            </a:r>
            <a:r>
              <a:rPr lang="en-IN" sz="1210" b="1" dirty="0" err="1">
                <a:latin typeface="Georgia" panose="02040502050405020303" pitchFamily="18" charset="0"/>
              </a:rPr>
              <a:t>Soni</a:t>
            </a:r>
            <a:endParaRPr lang="en-IN" sz="1210" b="1" dirty="0">
              <a:latin typeface="Georgia" panose="02040502050405020303" pitchFamily="18" charset="0"/>
            </a:endParaRPr>
          </a:p>
          <a:p>
            <a:pPr algn="ctr"/>
            <a:r>
              <a:rPr lang="en-IN" sz="1210" b="1" dirty="0">
                <a:latin typeface="Georgia" panose="02040502050405020303" pitchFamily="18" charset="0"/>
              </a:rPr>
              <a:t>Vice Chairperson, WMEC, ICAI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11" y="811852"/>
            <a:ext cx="1680377" cy="1680377"/>
          </a:xfrm>
          <a:prstGeom prst="rect">
            <a:avLst/>
          </a:prstGeom>
        </p:spPr>
      </p:pic>
      <p:sp>
        <p:nvSpPr>
          <p:cNvPr id="5" name="AutoShape 2" descr="blob:https://icainet-my.sharepoint.com/1af7e673-2b63-40fe-8350-0b03d1958e7d"/>
          <p:cNvSpPr>
            <a:spLocks noChangeAspect="1" noChangeArrowheads="1"/>
          </p:cNvSpPr>
          <p:nvPr/>
        </p:nvSpPr>
        <p:spPr bwMode="auto">
          <a:xfrm>
            <a:off x="85566" y="977820"/>
            <a:ext cx="167640" cy="167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0292" tIns="25146" rIns="50292" bIns="25146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6089" y="1185732"/>
            <a:ext cx="994691" cy="74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5685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88948" y="1563624"/>
            <a:ext cx="7082155" cy="1192530"/>
            <a:chOff x="1488948" y="1563624"/>
            <a:chExt cx="7082155" cy="11925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54867" y="1563624"/>
              <a:ext cx="181268" cy="21488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83436" y="1568195"/>
              <a:ext cx="121919" cy="21031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31263" y="1568958"/>
              <a:ext cx="242316" cy="20954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08632" y="1568195"/>
              <a:ext cx="210312" cy="21031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47900" y="1568195"/>
              <a:ext cx="192024" cy="21031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471927" y="1568195"/>
              <a:ext cx="217932" cy="21031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08148" y="1568195"/>
              <a:ext cx="192024" cy="21031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933700" y="1568958"/>
              <a:ext cx="242316" cy="20954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11067" y="1568195"/>
              <a:ext cx="210312" cy="21031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450335" y="1568195"/>
              <a:ext cx="192024" cy="21031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675888" y="1568958"/>
              <a:ext cx="242315" cy="20954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175760" y="1568195"/>
              <a:ext cx="192024" cy="21031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954780" y="1778508"/>
              <a:ext cx="184403" cy="21335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583436" y="1778508"/>
              <a:ext cx="121919" cy="20573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731263" y="1778508"/>
              <a:ext cx="213360" cy="20573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008632" y="1778508"/>
              <a:ext cx="209549" cy="20573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247900" y="1778508"/>
              <a:ext cx="192024" cy="205739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471927" y="1778508"/>
              <a:ext cx="198120" cy="20573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708148" y="1778508"/>
              <a:ext cx="192024" cy="20573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933700" y="1778508"/>
              <a:ext cx="213359" cy="20573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211067" y="1778508"/>
              <a:ext cx="209550" cy="205739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450335" y="1778508"/>
              <a:ext cx="192024" cy="20573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675888" y="1778508"/>
              <a:ext cx="213359" cy="205739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175760" y="1778508"/>
              <a:ext cx="192024" cy="205739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488948" y="2289048"/>
              <a:ext cx="7082028" cy="464819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495044" y="2293620"/>
              <a:ext cx="7070090" cy="457200"/>
            </a:xfrm>
            <a:custGeom>
              <a:avLst/>
              <a:gdLst/>
              <a:ahLst/>
              <a:cxnLst/>
              <a:rect l="l" t="t" r="r" b="b"/>
              <a:pathLst>
                <a:path w="7070090" h="457200">
                  <a:moveTo>
                    <a:pt x="0" y="0"/>
                  </a:moveTo>
                  <a:lnTo>
                    <a:pt x="7069836" y="0"/>
                  </a:lnTo>
                  <a:lnTo>
                    <a:pt x="7069836" y="457199"/>
                  </a:lnTo>
                  <a:lnTo>
                    <a:pt x="0" y="457199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848612" y="2025395"/>
              <a:ext cx="5758180" cy="536575"/>
            </a:xfrm>
            <a:custGeom>
              <a:avLst/>
              <a:gdLst/>
              <a:ahLst/>
              <a:cxnLst/>
              <a:rect l="l" t="t" r="r" b="b"/>
              <a:pathLst>
                <a:path w="5758180" h="536575">
                  <a:moveTo>
                    <a:pt x="5667755" y="536448"/>
                  </a:moveTo>
                  <a:lnTo>
                    <a:pt x="89916" y="536448"/>
                  </a:lnTo>
                  <a:lnTo>
                    <a:pt x="54649" y="529470"/>
                  </a:lnTo>
                  <a:lnTo>
                    <a:pt x="26098" y="510349"/>
                  </a:lnTo>
                  <a:lnTo>
                    <a:pt x="6977" y="481798"/>
                  </a:lnTo>
                  <a:lnTo>
                    <a:pt x="0" y="446531"/>
                  </a:lnTo>
                  <a:lnTo>
                    <a:pt x="0" y="89915"/>
                  </a:lnTo>
                  <a:lnTo>
                    <a:pt x="6977" y="55292"/>
                  </a:lnTo>
                  <a:lnTo>
                    <a:pt x="26098" y="26669"/>
                  </a:lnTo>
                  <a:lnTo>
                    <a:pt x="54649" y="7191"/>
                  </a:lnTo>
                  <a:lnTo>
                    <a:pt x="89916" y="0"/>
                  </a:lnTo>
                  <a:lnTo>
                    <a:pt x="5667755" y="0"/>
                  </a:lnTo>
                  <a:lnTo>
                    <a:pt x="5703022" y="7191"/>
                  </a:lnTo>
                  <a:lnTo>
                    <a:pt x="5731573" y="26669"/>
                  </a:lnTo>
                  <a:lnTo>
                    <a:pt x="5750694" y="55292"/>
                  </a:lnTo>
                  <a:lnTo>
                    <a:pt x="5757671" y="89915"/>
                  </a:lnTo>
                  <a:lnTo>
                    <a:pt x="5757671" y="446531"/>
                  </a:lnTo>
                  <a:lnTo>
                    <a:pt x="5750694" y="481798"/>
                  </a:lnTo>
                  <a:lnTo>
                    <a:pt x="5731573" y="510349"/>
                  </a:lnTo>
                  <a:lnTo>
                    <a:pt x="5703022" y="529470"/>
                  </a:lnTo>
                  <a:lnTo>
                    <a:pt x="5667755" y="5364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848612" y="2025395"/>
              <a:ext cx="5758180" cy="536575"/>
            </a:xfrm>
            <a:custGeom>
              <a:avLst/>
              <a:gdLst/>
              <a:ahLst/>
              <a:cxnLst/>
              <a:rect l="l" t="t" r="r" b="b"/>
              <a:pathLst>
                <a:path w="5758180" h="536575">
                  <a:moveTo>
                    <a:pt x="0" y="89915"/>
                  </a:moveTo>
                  <a:lnTo>
                    <a:pt x="6977" y="55292"/>
                  </a:lnTo>
                  <a:lnTo>
                    <a:pt x="26098" y="26669"/>
                  </a:lnTo>
                  <a:lnTo>
                    <a:pt x="54649" y="7191"/>
                  </a:lnTo>
                  <a:lnTo>
                    <a:pt x="89916" y="0"/>
                  </a:lnTo>
                  <a:lnTo>
                    <a:pt x="5667755" y="0"/>
                  </a:lnTo>
                  <a:lnTo>
                    <a:pt x="5703022" y="7191"/>
                  </a:lnTo>
                  <a:lnTo>
                    <a:pt x="5731573" y="26669"/>
                  </a:lnTo>
                  <a:lnTo>
                    <a:pt x="5750694" y="55292"/>
                  </a:lnTo>
                  <a:lnTo>
                    <a:pt x="5757671" y="89915"/>
                  </a:lnTo>
                  <a:lnTo>
                    <a:pt x="5757671" y="446531"/>
                  </a:lnTo>
                  <a:lnTo>
                    <a:pt x="5750694" y="481798"/>
                  </a:lnTo>
                  <a:lnTo>
                    <a:pt x="5731573" y="510349"/>
                  </a:lnTo>
                  <a:lnTo>
                    <a:pt x="5703022" y="529470"/>
                  </a:lnTo>
                  <a:lnTo>
                    <a:pt x="5667755" y="536448"/>
                  </a:lnTo>
                  <a:lnTo>
                    <a:pt x="89916" y="536448"/>
                  </a:lnTo>
                  <a:lnTo>
                    <a:pt x="54649" y="529470"/>
                  </a:lnTo>
                  <a:lnTo>
                    <a:pt x="26098" y="510349"/>
                  </a:lnTo>
                  <a:lnTo>
                    <a:pt x="6977" y="481798"/>
                  </a:lnTo>
                  <a:lnTo>
                    <a:pt x="0" y="446531"/>
                  </a:lnTo>
                  <a:lnTo>
                    <a:pt x="0" y="89915"/>
                  </a:lnTo>
                  <a:close/>
                </a:path>
              </a:pathLst>
            </a:custGeom>
            <a:ln w="10668">
              <a:solidFill>
                <a:srgbClr val="4674A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2049272" y="2024911"/>
            <a:ext cx="5268595" cy="51054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>
              <a:lnSpc>
                <a:spcPct val="88200"/>
              </a:lnSpc>
              <a:spcBef>
                <a:spcPts val="265"/>
              </a:spcBef>
            </a:pPr>
            <a:r>
              <a:rPr sz="1150" spc="10" dirty="0">
                <a:latin typeface="Cambria"/>
                <a:cs typeface="Cambria"/>
              </a:rPr>
              <a:t>Establish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policies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and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procedures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to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55" dirty="0">
                <a:latin typeface="Cambria"/>
                <a:cs typeface="Cambria"/>
              </a:rPr>
              <a:t>enable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it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to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ensure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that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its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45" dirty="0">
                <a:latin typeface="Cambria"/>
                <a:cs typeface="Cambria"/>
              </a:rPr>
              <a:t>personnel,</a:t>
            </a:r>
            <a:r>
              <a:rPr sz="1150" spc="-5" dirty="0">
                <a:latin typeface="Cambria"/>
                <a:cs typeface="Cambria"/>
              </a:rPr>
              <a:t> </a:t>
            </a:r>
            <a:r>
              <a:rPr sz="1150" spc="-25" dirty="0">
                <a:latin typeface="Cambria"/>
                <a:cs typeface="Cambria"/>
              </a:rPr>
              <a:t>and </a:t>
            </a:r>
            <a:r>
              <a:rPr sz="1150" spc="10" dirty="0">
                <a:latin typeface="Cambria"/>
                <a:cs typeface="Cambria"/>
              </a:rPr>
              <a:t>where</a:t>
            </a:r>
            <a:r>
              <a:rPr sz="1150" spc="140" dirty="0">
                <a:latin typeface="Cambria"/>
                <a:cs typeface="Cambria"/>
              </a:rPr>
              <a:t> </a:t>
            </a:r>
            <a:r>
              <a:rPr sz="1150" spc="55" dirty="0">
                <a:latin typeface="Cambria"/>
                <a:cs typeface="Cambria"/>
              </a:rPr>
              <a:t>applicable,</a:t>
            </a:r>
            <a:r>
              <a:rPr sz="1150" spc="3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others</a:t>
            </a:r>
            <a:r>
              <a:rPr sz="1150" spc="14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(including</a:t>
            </a:r>
            <a:r>
              <a:rPr sz="1150" spc="15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external</a:t>
            </a:r>
            <a:r>
              <a:rPr sz="1150" spc="145" dirty="0">
                <a:latin typeface="Cambria"/>
                <a:cs typeface="Cambria"/>
              </a:rPr>
              <a:t> </a:t>
            </a:r>
            <a:r>
              <a:rPr sz="1150" spc="45" dirty="0">
                <a:latin typeface="Cambria"/>
                <a:cs typeface="Cambria"/>
              </a:rPr>
              <a:t>experts</a:t>
            </a:r>
            <a:r>
              <a:rPr sz="1150" spc="15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used</a:t>
            </a:r>
            <a:r>
              <a:rPr sz="1150" spc="160" dirty="0">
                <a:latin typeface="Cambria"/>
                <a:cs typeface="Cambria"/>
              </a:rPr>
              <a:t> </a:t>
            </a:r>
            <a:r>
              <a:rPr sz="1150" spc="65" dirty="0">
                <a:latin typeface="Cambria"/>
                <a:cs typeface="Cambria"/>
              </a:rPr>
              <a:t>by</a:t>
            </a:r>
            <a:r>
              <a:rPr sz="1150" spc="13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the</a:t>
            </a:r>
            <a:r>
              <a:rPr sz="1150" spc="145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firm)</a:t>
            </a:r>
            <a:r>
              <a:rPr sz="1150" spc="50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maintain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60" dirty="0">
                <a:latin typeface="Cambria"/>
                <a:cs typeface="Cambria"/>
              </a:rPr>
              <a:t>independence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as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55" dirty="0">
                <a:latin typeface="Cambria"/>
                <a:cs typeface="Cambria"/>
              </a:rPr>
              <a:t>per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the</a:t>
            </a:r>
            <a:r>
              <a:rPr sz="1150" spc="85" dirty="0">
                <a:latin typeface="Cambria"/>
                <a:cs typeface="Cambria"/>
              </a:rPr>
              <a:t> Code</a:t>
            </a:r>
            <a:endParaRPr sz="1150">
              <a:latin typeface="Cambria"/>
              <a:cs typeface="Cambria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1488948" y="2843022"/>
            <a:ext cx="7082155" cy="1395730"/>
            <a:chOff x="1488948" y="2843022"/>
            <a:chExt cx="7082155" cy="1395730"/>
          </a:xfrm>
        </p:grpSpPr>
        <p:pic>
          <p:nvPicPr>
            <p:cNvPr id="33" name="object 3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488948" y="3112008"/>
              <a:ext cx="7082028" cy="1126235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1495044" y="3116580"/>
              <a:ext cx="7070090" cy="1115695"/>
            </a:xfrm>
            <a:custGeom>
              <a:avLst/>
              <a:gdLst/>
              <a:ahLst/>
              <a:cxnLst/>
              <a:rect l="l" t="t" r="r" b="b"/>
              <a:pathLst>
                <a:path w="7070090" h="1115695">
                  <a:moveTo>
                    <a:pt x="0" y="0"/>
                  </a:moveTo>
                  <a:lnTo>
                    <a:pt x="7069836" y="0"/>
                  </a:lnTo>
                  <a:lnTo>
                    <a:pt x="7069836" y="1115567"/>
                  </a:lnTo>
                  <a:lnTo>
                    <a:pt x="0" y="1115567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848612" y="2848356"/>
              <a:ext cx="5678805" cy="536575"/>
            </a:xfrm>
            <a:custGeom>
              <a:avLst/>
              <a:gdLst/>
              <a:ahLst/>
              <a:cxnLst/>
              <a:rect l="l" t="t" r="r" b="b"/>
              <a:pathLst>
                <a:path w="5678805" h="536575">
                  <a:moveTo>
                    <a:pt x="5588507" y="536448"/>
                  </a:moveTo>
                  <a:lnTo>
                    <a:pt x="89916" y="536448"/>
                  </a:lnTo>
                  <a:lnTo>
                    <a:pt x="54649" y="529470"/>
                  </a:lnTo>
                  <a:lnTo>
                    <a:pt x="26098" y="510349"/>
                  </a:lnTo>
                  <a:lnTo>
                    <a:pt x="6977" y="481798"/>
                  </a:lnTo>
                  <a:lnTo>
                    <a:pt x="0" y="446531"/>
                  </a:lnTo>
                  <a:lnTo>
                    <a:pt x="0" y="89915"/>
                  </a:lnTo>
                  <a:lnTo>
                    <a:pt x="6977" y="55292"/>
                  </a:lnTo>
                  <a:lnTo>
                    <a:pt x="26098" y="26669"/>
                  </a:lnTo>
                  <a:lnTo>
                    <a:pt x="54649" y="7191"/>
                  </a:lnTo>
                  <a:lnTo>
                    <a:pt x="89916" y="0"/>
                  </a:lnTo>
                  <a:lnTo>
                    <a:pt x="5588507" y="0"/>
                  </a:lnTo>
                  <a:lnTo>
                    <a:pt x="5623131" y="7191"/>
                  </a:lnTo>
                  <a:lnTo>
                    <a:pt x="5651753" y="26669"/>
                  </a:lnTo>
                  <a:lnTo>
                    <a:pt x="5671232" y="55292"/>
                  </a:lnTo>
                  <a:lnTo>
                    <a:pt x="5678423" y="89915"/>
                  </a:lnTo>
                  <a:lnTo>
                    <a:pt x="5678423" y="446531"/>
                  </a:lnTo>
                  <a:lnTo>
                    <a:pt x="5671232" y="481798"/>
                  </a:lnTo>
                  <a:lnTo>
                    <a:pt x="5651753" y="510349"/>
                  </a:lnTo>
                  <a:lnTo>
                    <a:pt x="5623131" y="529470"/>
                  </a:lnTo>
                  <a:lnTo>
                    <a:pt x="5588507" y="5364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848612" y="2848356"/>
              <a:ext cx="5678805" cy="536575"/>
            </a:xfrm>
            <a:custGeom>
              <a:avLst/>
              <a:gdLst/>
              <a:ahLst/>
              <a:cxnLst/>
              <a:rect l="l" t="t" r="r" b="b"/>
              <a:pathLst>
                <a:path w="5678805" h="536575">
                  <a:moveTo>
                    <a:pt x="0" y="89915"/>
                  </a:moveTo>
                  <a:lnTo>
                    <a:pt x="6977" y="55292"/>
                  </a:lnTo>
                  <a:lnTo>
                    <a:pt x="26098" y="26669"/>
                  </a:lnTo>
                  <a:lnTo>
                    <a:pt x="54649" y="7191"/>
                  </a:lnTo>
                  <a:lnTo>
                    <a:pt x="89916" y="0"/>
                  </a:lnTo>
                  <a:lnTo>
                    <a:pt x="5588507" y="0"/>
                  </a:lnTo>
                  <a:lnTo>
                    <a:pt x="5623131" y="7191"/>
                  </a:lnTo>
                  <a:lnTo>
                    <a:pt x="5651753" y="26669"/>
                  </a:lnTo>
                  <a:lnTo>
                    <a:pt x="5671232" y="55292"/>
                  </a:lnTo>
                  <a:lnTo>
                    <a:pt x="5678423" y="89915"/>
                  </a:lnTo>
                  <a:lnTo>
                    <a:pt x="5678423" y="446531"/>
                  </a:lnTo>
                  <a:lnTo>
                    <a:pt x="5671232" y="481798"/>
                  </a:lnTo>
                  <a:lnTo>
                    <a:pt x="5651753" y="510349"/>
                  </a:lnTo>
                  <a:lnTo>
                    <a:pt x="5623131" y="529470"/>
                  </a:lnTo>
                  <a:lnTo>
                    <a:pt x="5588507" y="536448"/>
                  </a:lnTo>
                  <a:lnTo>
                    <a:pt x="89916" y="536448"/>
                  </a:lnTo>
                  <a:lnTo>
                    <a:pt x="54649" y="529470"/>
                  </a:lnTo>
                  <a:lnTo>
                    <a:pt x="26098" y="510349"/>
                  </a:lnTo>
                  <a:lnTo>
                    <a:pt x="6977" y="481798"/>
                  </a:lnTo>
                  <a:lnTo>
                    <a:pt x="0" y="446531"/>
                  </a:lnTo>
                  <a:lnTo>
                    <a:pt x="0" y="89915"/>
                  </a:lnTo>
                  <a:close/>
                </a:path>
              </a:pathLst>
            </a:custGeom>
            <a:ln w="10668">
              <a:solidFill>
                <a:srgbClr val="4674A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7" name="object 37"/>
          <p:cNvGrpSpPr/>
          <p:nvPr/>
        </p:nvGrpSpPr>
        <p:grpSpPr>
          <a:xfrm>
            <a:off x="1488948" y="4324350"/>
            <a:ext cx="7082155" cy="1880235"/>
            <a:chOff x="1488948" y="4324350"/>
            <a:chExt cx="7082155" cy="1880235"/>
          </a:xfrm>
        </p:grpSpPr>
        <p:pic>
          <p:nvPicPr>
            <p:cNvPr id="38" name="object 38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488948" y="4591811"/>
              <a:ext cx="7082028" cy="1612391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1495044" y="4597908"/>
              <a:ext cx="7070090" cy="1600200"/>
            </a:xfrm>
            <a:custGeom>
              <a:avLst/>
              <a:gdLst/>
              <a:ahLst/>
              <a:cxnLst/>
              <a:rect l="l" t="t" r="r" b="b"/>
              <a:pathLst>
                <a:path w="7070090" h="1600200">
                  <a:moveTo>
                    <a:pt x="0" y="0"/>
                  </a:moveTo>
                  <a:lnTo>
                    <a:pt x="7069836" y="0"/>
                  </a:lnTo>
                  <a:lnTo>
                    <a:pt x="7069836" y="1600199"/>
                  </a:lnTo>
                  <a:lnTo>
                    <a:pt x="0" y="1600199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848612" y="4329683"/>
              <a:ext cx="5655945" cy="536575"/>
            </a:xfrm>
            <a:custGeom>
              <a:avLst/>
              <a:gdLst/>
              <a:ahLst/>
              <a:cxnLst/>
              <a:rect l="l" t="t" r="r" b="b"/>
              <a:pathLst>
                <a:path w="5655945" h="536575">
                  <a:moveTo>
                    <a:pt x="5567171" y="536448"/>
                  </a:moveTo>
                  <a:lnTo>
                    <a:pt x="89916" y="536448"/>
                  </a:lnTo>
                  <a:lnTo>
                    <a:pt x="54649" y="529256"/>
                  </a:lnTo>
                  <a:lnTo>
                    <a:pt x="26098" y="509778"/>
                  </a:lnTo>
                  <a:lnTo>
                    <a:pt x="6977" y="481155"/>
                  </a:lnTo>
                  <a:lnTo>
                    <a:pt x="0" y="446531"/>
                  </a:lnTo>
                  <a:lnTo>
                    <a:pt x="0" y="89915"/>
                  </a:lnTo>
                  <a:lnTo>
                    <a:pt x="6977" y="54649"/>
                  </a:lnTo>
                  <a:lnTo>
                    <a:pt x="26098" y="26098"/>
                  </a:lnTo>
                  <a:lnTo>
                    <a:pt x="54649" y="6977"/>
                  </a:lnTo>
                  <a:lnTo>
                    <a:pt x="89916" y="0"/>
                  </a:lnTo>
                  <a:lnTo>
                    <a:pt x="5567171" y="0"/>
                  </a:lnTo>
                  <a:lnTo>
                    <a:pt x="5601557" y="6977"/>
                  </a:lnTo>
                  <a:lnTo>
                    <a:pt x="5629655" y="26098"/>
                  </a:lnTo>
                  <a:lnTo>
                    <a:pt x="5648610" y="54649"/>
                  </a:lnTo>
                  <a:lnTo>
                    <a:pt x="5655564" y="89915"/>
                  </a:lnTo>
                  <a:lnTo>
                    <a:pt x="5655564" y="446531"/>
                  </a:lnTo>
                  <a:lnTo>
                    <a:pt x="5648610" y="481155"/>
                  </a:lnTo>
                  <a:lnTo>
                    <a:pt x="5629655" y="509778"/>
                  </a:lnTo>
                  <a:lnTo>
                    <a:pt x="5601557" y="529256"/>
                  </a:lnTo>
                  <a:lnTo>
                    <a:pt x="5567171" y="5364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848612" y="4329683"/>
              <a:ext cx="5655945" cy="536575"/>
            </a:xfrm>
            <a:custGeom>
              <a:avLst/>
              <a:gdLst/>
              <a:ahLst/>
              <a:cxnLst/>
              <a:rect l="l" t="t" r="r" b="b"/>
              <a:pathLst>
                <a:path w="5655945" h="536575">
                  <a:moveTo>
                    <a:pt x="0" y="89915"/>
                  </a:moveTo>
                  <a:lnTo>
                    <a:pt x="6977" y="54649"/>
                  </a:lnTo>
                  <a:lnTo>
                    <a:pt x="26098" y="26098"/>
                  </a:lnTo>
                  <a:lnTo>
                    <a:pt x="54649" y="6977"/>
                  </a:lnTo>
                  <a:lnTo>
                    <a:pt x="89916" y="0"/>
                  </a:lnTo>
                  <a:lnTo>
                    <a:pt x="5567171" y="0"/>
                  </a:lnTo>
                  <a:lnTo>
                    <a:pt x="5601557" y="6977"/>
                  </a:lnTo>
                  <a:lnTo>
                    <a:pt x="5629655" y="26098"/>
                  </a:lnTo>
                  <a:lnTo>
                    <a:pt x="5648610" y="54649"/>
                  </a:lnTo>
                  <a:lnTo>
                    <a:pt x="5655564" y="89915"/>
                  </a:lnTo>
                  <a:lnTo>
                    <a:pt x="5655564" y="446531"/>
                  </a:lnTo>
                  <a:lnTo>
                    <a:pt x="5648610" y="481155"/>
                  </a:lnTo>
                  <a:lnTo>
                    <a:pt x="5629655" y="509778"/>
                  </a:lnTo>
                  <a:lnTo>
                    <a:pt x="5601557" y="529256"/>
                  </a:lnTo>
                  <a:lnTo>
                    <a:pt x="5567171" y="536448"/>
                  </a:lnTo>
                  <a:lnTo>
                    <a:pt x="89916" y="536448"/>
                  </a:lnTo>
                  <a:lnTo>
                    <a:pt x="54649" y="529256"/>
                  </a:lnTo>
                  <a:lnTo>
                    <a:pt x="26098" y="509778"/>
                  </a:lnTo>
                  <a:lnTo>
                    <a:pt x="6977" y="481155"/>
                  </a:lnTo>
                  <a:lnTo>
                    <a:pt x="0" y="446531"/>
                  </a:lnTo>
                  <a:lnTo>
                    <a:pt x="0" y="89915"/>
                  </a:lnTo>
                  <a:close/>
                </a:path>
              </a:pathLst>
            </a:custGeom>
            <a:ln w="10668">
              <a:solidFill>
                <a:srgbClr val="4674A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2032484" y="3003319"/>
            <a:ext cx="5868670" cy="31184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209">
              <a:lnSpc>
                <a:spcPct val="100000"/>
              </a:lnSpc>
              <a:spcBef>
                <a:spcPts val="100"/>
              </a:spcBef>
            </a:pPr>
            <a:r>
              <a:rPr sz="1150" spc="10" dirty="0">
                <a:latin typeface="Cambria"/>
                <a:cs typeface="Cambria"/>
              </a:rPr>
              <a:t>Such</a:t>
            </a:r>
            <a:r>
              <a:rPr sz="1150" spc="16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policies</a:t>
            </a:r>
            <a:r>
              <a:rPr sz="1150" spc="16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and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procedures</a:t>
            </a:r>
            <a:r>
              <a:rPr sz="1150" spc="18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should</a:t>
            </a:r>
            <a:r>
              <a:rPr sz="1150" spc="165" dirty="0">
                <a:latin typeface="Cambria"/>
                <a:cs typeface="Cambria"/>
              </a:rPr>
              <a:t> </a:t>
            </a:r>
            <a:r>
              <a:rPr sz="1150" spc="55" dirty="0">
                <a:latin typeface="Cambria"/>
                <a:cs typeface="Cambria"/>
              </a:rPr>
              <a:t>enable</a:t>
            </a:r>
            <a:r>
              <a:rPr sz="1150" spc="15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the</a:t>
            </a:r>
            <a:r>
              <a:rPr sz="1150" spc="15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firm</a:t>
            </a:r>
            <a:r>
              <a:rPr sz="1150" spc="155" dirty="0">
                <a:latin typeface="Cambria"/>
                <a:cs typeface="Cambria"/>
              </a:rPr>
              <a:t> </a:t>
            </a:r>
            <a:r>
              <a:rPr sz="1150" spc="-25" dirty="0">
                <a:latin typeface="Cambria"/>
                <a:cs typeface="Cambria"/>
              </a:rPr>
              <a:t>to</a:t>
            </a:r>
            <a:endParaRPr sz="115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860"/>
              </a:spcBef>
            </a:pPr>
            <a:endParaRPr sz="1150">
              <a:latin typeface="Cambria"/>
              <a:cs typeface="Cambria"/>
            </a:endParaRPr>
          </a:p>
          <a:p>
            <a:pPr marL="106680" indent="-93980">
              <a:lnSpc>
                <a:spcPct val="100000"/>
              </a:lnSpc>
              <a:buChar char="•"/>
              <a:tabLst>
                <a:tab pos="106680" algn="l"/>
              </a:tabLst>
            </a:pPr>
            <a:r>
              <a:rPr sz="1150" spc="45" dirty="0">
                <a:latin typeface="Cambria"/>
                <a:cs typeface="Cambria"/>
              </a:rPr>
              <a:t>Communicate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its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60" dirty="0">
                <a:latin typeface="Cambria"/>
                <a:cs typeface="Cambria"/>
              </a:rPr>
              <a:t>independence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requirements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to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its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personnel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and</a:t>
            </a:r>
            <a:r>
              <a:rPr sz="1150" spc="80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others</a:t>
            </a:r>
            <a:endParaRPr sz="1150">
              <a:latin typeface="Cambria"/>
              <a:cs typeface="Cambria"/>
            </a:endParaRPr>
          </a:p>
          <a:p>
            <a:pPr marL="106680" marR="412750" indent="-94615">
              <a:lnSpc>
                <a:spcPts val="1220"/>
              </a:lnSpc>
              <a:spcBef>
                <a:spcPts val="210"/>
              </a:spcBef>
              <a:buChar char="•"/>
              <a:tabLst>
                <a:tab pos="106680" algn="l"/>
              </a:tabLst>
            </a:pPr>
            <a:r>
              <a:rPr sz="1150" spc="10" dirty="0">
                <a:latin typeface="Cambria"/>
                <a:cs typeface="Cambria"/>
              </a:rPr>
              <a:t>Identify</a:t>
            </a:r>
            <a:r>
              <a:rPr sz="1150" spc="14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and</a:t>
            </a:r>
            <a:r>
              <a:rPr sz="1150" spc="14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evaluate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circumstances</a:t>
            </a:r>
            <a:r>
              <a:rPr sz="1150" spc="14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and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relationships</a:t>
            </a:r>
            <a:r>
              <a:rPr sz="1150" spc="16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that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create</a:t>
            </a:r>
            <a:r>
              <a:rPr sz="1150" spc="13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</a:t>
            </a:r>
            <a:r>
              <a:rPr sz="1150" spc="14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threat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spc="-25" dirty="0">
                <a:latin typeface="Cambria"/>
                <a:cs typeface="Cambria"/>
              </a:rPr>
              <a:t>to </a:t>
            </a:r>
            <a:r>
              <a:rPr sz="1150" spc="60" dirty="0">
                <a:latin typeface="Cambria"/>
                <a:cs typeface="Cambria"/>
              </a:rPr>
              <a:t>independence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and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take</a:t>
            </a:r>
            <a:r>
              <a:rPr sz="1150" spc="13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appropriate</a:t>
            </a:r>
            <a:r>
              <a:rPr sz="1150" spc="14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action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to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mitigate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the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threat,</a:t>
            </a:r>
            <a:r>
              <a:rPr sz="115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reduce</a:t>
            </a:r>
            <a:r>
              <a:rPr sz="1150" spc="15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it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to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-25" dirty="0">
                <a:latin typeface="Cambria"/>
                <a:cs typeface="Cambria"/>
              </a:rPr>
              <a:t>an </a:t>
            </a:r>
            <a:r>
              <a:rPr sz="1150" spc="55" dirty="0">
                <a:latin typeface="Cambria"/>
                <a:cs typeface="Cambria"/>
              </a:rPr>
              <a:t>acceptable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level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or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withdraw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from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the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50" dirty="0">
                <a:latin typeface="Cambria"/>
                <a:cs typeface="Cambria"/>
              </a:rPr>
              <a:t>engagement</a:t>
            </a:r>
            <a:endParaRPr sz="1150">
              <a:latin typeface="Cambria"/>
              <a:cs typeface="Cambria"/>
            </a:endParaRPr>
          </a:p>
          <a:p>
            <a:pPr>
              <a:lnSpc>
                <a:spcPct val="100000"/>
              </a:lnSpc>
              <a:buFont typeface="Cambria"/>
              <a:buChar char="•"/>
            </a:pPr>
            <a:endParaRPr sz="115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14"/>
              </a:spcBef>
              <a:buFont typeface="Cambria"/>
              <a:buChar char="•"/>
            </a:pPr>
            <a:endParaRPr sz="1150">
              <a:latin typeface="Cambria"/>
              <a:cs typeface="Cambria"/>
            </a:endParaRPr>
          </a:p>
          <a:p>
            <a:pPr marL="29209">
              <a:lnSpc>
                <a:spcPct val="100000"/>
              </a:lnSpc>
              <a:spcBef>
                <a:spcPts val="5"/>
              </a:spcBef>
            </a:pPr>
            <a:r>
              <a:rPr sz="1150" spc="95" dirty="0">
                <a:latin typeface="Cambria"/>
                <a:cs typeface="Cambria"/>
              </a:rPr>
              <a:t>SQC1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specifically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requires</a:t>
            </a:r>
            <a:r>
              <a:rPr sz="1150" spc="14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such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procedures</a:t>
            </a:r>
            <a:r>
              <a:rPr sz="1150" spc="13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to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include</a:t>
            </a:r>
            <a:endParaRPr sz="115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855"/>
              </a:spcBef>
            </a:pPr>
            <a:endParaRPr sz="1150">
              <a:latin typeface="Cambria"/>
              <a:cs typeface="Cambria"/>
            </a:endParaRPr>
          </a:p>
          <a:p>
            <a:pPr marL="106680" indent="-93980">
              <a:lnSpc>
                <a:spcPct val="100000"/>
              </a:lnSpc>
              <a:buChar char="•"/>
              <a:tabLst>
                <a:tab pos="106680" algn="l"/>
              </a:tabLst>
            </a:pPr>
            <a:r>
              <a:rPr sz="1150" spc="10" dirty="0">
                <a:latin typeface="Cambria"/>
                <a:cs typeface="Cambria"/>
              </a:rPr>
              <a:t>Procedures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to</a:t>
            </a:r>
            <a:r>
              <a:rPr sz="1150" spc="80" dirty="0">
                <a:latin typeface="Cambria"/>
                <a:cs typeface="Cambria"/>
              </a:rPr>
              <a:t> </a:t>
            </a:r>
            <a:r>
              <a:rPr sz="1150" spc="55" dirty="0">
                <a:latin typeface="Cambria"/>
                <a:cs typeface="Cambria"/>
              </a:rPr>
              <a:t>enable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to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provide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firm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with</a:t>
            </a:r>
            <a:r>
              <a:rPr sz="1150" spc="8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relevant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information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on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client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45" dirty="0">
                <a:latin typeface="Cambria"/>
                <a:cs typeface="Cambria"/>
              </a:rPr>
              <a:t>engagements</a:t>
            </a:r>
            <a:endParaRPr sz="1150">
              <a:latin typeface="Cambria"/>
              <a:cs typeface="Cambria"/>
            </a:endParaRPr>
          </a:p>
          <a:p>
            <a:pPr marL="106680" marR="390525" indent="-94615">
              <a:lnSpc>
                <a:spcPts val="1220"/>
              </a:lnSpc>
              <a:spcBef>
                <a:spcPts val="210"/>
              </a:spcBef>
              <a:buChar char="•"/>
              <a:tabLst>
                <a:tab pos="106680" algn="l"/>
              </a:tabLst>
            </a:pPr>
            <a:r>
              <a:rPr sz="1150" spc="10" dirty="0">
                <a:latin typeface="Cambria"/>
                <a:cs typeface="Cambria"/>
              </a:rPr>
              <a:t>Personnel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to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promptly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notify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firm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of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circumstances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&amp;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relationships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that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create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spc="-25" dirty="0">
                <a:latin typeface="Cambria"/>
                <a:cs typeface="Cambria"/>
              </a:rPr>
              <a:t>an </a:t>
            </a:r>
            <a:r>
              <a:rPr sz="1150" spc="60" dirty="0">
                <a:latin typeface="Cambria"/>
                <a:cs typeface="Cambria"/>
              </a:rPr>
              <a:t>independence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threat</a:t>
            </a:r>
            <a:endParaRPr sz="1150">
              <a:latin typeface="Cambria"/>
              <a:cs typeface="Cambria"/>
            </a:endParaRPr>
          </a:p>
          <a:p>
            <a:pPr marL="106680" marR="244475" indent="-94615">
              <a:lnSpc>
                <a:spcPct val="88400"/>
              </a:lnSpc>
              <a:spcBef>
                <a:spcPts val="200"/>
              </a:spcBef>
              <a:buChar char="•"/>
              <a:tabLst>
                <a:tab pos="106680" algn="l"/>
              </a:tabLst>
            </a:pPr>
            <a:r>
              <a:rPr sz="1150" spc="20" dirty="0">
                <a:latin typeface="Cambria"/>
                <a:cs typeface="Cambria"/>
              </a:rPr>
              <a:t>Accumulation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&amp;</a:t>
            </a:r>
            <a:r>
              <a:rPr sz="1150" spc="5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communication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of</a:t>
            </a:r>
            <a:r>
              <a:rPr sz="1150" spc="6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information</a:t>
            </a:r>
            <a:r>
              <a:rPr sz="1150" spc="7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to</a:t>
            </a:r>
            <a:r>
              <a:rPr sz="1150" spc="5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personnel</a:t>
            </a:r>
            <a:r>
              <a:rPr sz="1150" spc="6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so</a:t>
            </a:r>
            <a:r>
              <a:rPr sz="1150" spc="5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that</a:t>
            </a:r>
            <a:r>
              <a:rPr sz="1150" spc="5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the</a:t>
            </a:r>
            <a:r>
              <a:rPr sz="1150" spc="6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firm</a:t>
            </a:r>
            <a:r>
              <a:rPr sz="1150" spc="6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and</a:t>
            </a:r>
            <a:r>
              <a:rPr sz="1150" spc="40" dirty="0">
                <a:latin typeface="Cambria"/>
                <a:cs typeface="Cambria"/>
              </a:rPr>
              <a:t> </a:t>
            </a:r>
            <a:r>
              <a:rPr sz="1150" spc="-25" dirty="0">
                <a:latin typeface="Cambria"/>
                <a:cs typeface="Cambria"/>
              </a:rPr>
              <a:t>its </a:t>
            </a:r>
            <a:r>
              <a:rPr sz="1150" spc="20" dirty="0">
                <a:latin typeface="Cambria"/>
                <a:cs typeface="Cambria"/>
              </a:rPr>
              <a:t>personnel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–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can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determine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if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they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satisfy</a:t>
            </a:r>
            <a:r>
              <a:rPr sz="1150" spc="70" dirty="0">
                <a:latin typeface="Cambria"/>
                <a:cs typeface="Cambria"/>
              </a:rPr>
              <a:t> </a:t>
            </a:r>
            <a:r>
              <a:rPr sz="1150" spc="60" dirty="0">
                <a:latin typeface="Cambria"/>
                <a:cs typeface="Cambria"/>
              </a:rPr>
              <a:t>independence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requirements,</a:t>
            </a:r>
            <a:r>
              <a:rPr sz="1150" spc="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firm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-25" dirty="0">
                <a:latin typeface="Cambria"/>
                <a:cs typeface="Cambria"/>
              </a:rPr>
              <a:t>can </a:t>
            </a:r>
            <a:r>
              <a:rPr sz="1150" spc="10" dirty="0">
                <a:latin typeface="Cambria"/>
                <a:cs typeface="Cambria"/>
              </a:rPr>
              <a:t>maintain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and</a:t>
            </a:r>
            <a:r>
              <a:rPr sz="1150" spc="15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update</a:t>
            </a:r>
            <a:r>
              <a:rPr sz="1150" spc="14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its</a:t>
            </a:r>
            <a:r>
              <a:rPr sz="1150" spc="145" dirty="0">
                <a:latin typeface="Cambria"/>
                <a:cs typeface="Cambria"/>
              </a:rPr>
              <a:t> </a:t>
            </a:r>
            <a:r>
              <a:rPr sz="1150" spc="60" dirty="0">
                <a:latin typeface="Cambria"/>
                <a:cs typeface="Cambria"/>
              </a:rPr>
              <a:t>independence</a:t>
            </a:r>
            <a:r>
              <a:rPr sz="1150" spc="17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records</a:t>
            </a:r>
            <a:r>
              <a:rPr sz="1150" spc="15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and</a:t>
            </a:r>
            <a:r>
              <a:rPr sz="1150" spc="15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can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take</a:t>
            </a:r>
            <a:r>
              <a:rPr sz="1150" spc="14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appropriate</a:t>
            </a:r>
            <a:r>
              <a:rPr sz="1150" spc="140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action </a:t>
            </a:r>
            <a:r>
              <a:rPr sz="1150" spc="45" dirty="0">
                <a:latin typeface="Cambria"/>
                <a:cs typeface="Cambria"/>
              </a:rPr>
              <a:t>regarding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identified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threats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to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50" dirty="0">
                <a:latin typeface="Cambria"/>
                <a:cs typeface="Cambria"/>
              </a:rPr>
              <a:t>independence</a:t>
            </a:r>
            <a:endParaRPr sz="11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206489" y="6115049"/>
            <a:ext cx="802005" cy="494030"/>
            <a:chOff x="6206489" y="6115049"/>
            <a:chExt cx="802005" cy="494030"/>
          </a:xfrm>
        </p:grpSpPr>
        <p:sp>
          <p:nvSpPr>
            <p:cNvPr id="3" name="object 3"/>
            <p:cNvSpPr/>
            <p:nvPr/>
          </p:nvSpPr>
          <p:spPr>
            <a:xfrm>
              <a:off x="6211823" y="6120383"/>
              <a:ext cx="791210" cy="483234"/>
            </a:xfrm>
            <a:custGeom>
              <a:avLst/>
              <a:gdLst/>
              <a:ahLst/>
              <a:cxnLst/>
              <a:rect l="l" t="t" r="r" b="b"/>
              <a:pathLst>
                <a:path w="791209" h="483234">
                  <a:moveTo>
                    <a:pt x="404043" y="129540"/>
                  </a:moveTo>
                  <a:lnTo>
                    <a:pt x="394716" y="129540"/>
                  </a:lnTo>
                  <a:lnTo>
                    <a:pt x="531876" y="0"/>
                  </a:lnTo>
                  <a:lnTo>
                    <a:pt x="530527" y="11684"/>
                  </a:lnTo>
                  <a:lnTo>
                    <a:pt x="528828" y="11684"/>
                  </a:lnTo>
                  <a:lnTo>
                    <a:pt x="513588" y="24384"/>
                  </a:lnTo>
                  <a:lnTo>
                    <a:pt x="510540" y="24384"/>
                  </a:lnTo>
                  <a:lnTo>
                    <a:pt x="483108" y="49784"/>
                  </a:lnTo>
                  <a:lnTo>
                    <a:pt x="480060" y="49784"/>
                  </a:lnTo>
                  <a:lnTo>
                    <a:pt x="452628" y="75184"/>
                  </a:lnTo>
                  <a:lnTo>
                    <a:pt x="449580" y="87884"/>
                  </a:lnTo>
                  <a:lnTo>
                    <a:pt x="423672" y="113284"/>
                  </a:lnTo>
                  <a:lnTo>
                    <a:pt x="420624" y="113284"/>
                  </a:lnTo>
                  <a:lnTo>
                    <a:pt x="404043" y="129540"/>
                  </a:lnTo>
                  <a:close/>
                </a:path>
                <a:path w="791209" h="483234">
                  <a:moveTo>
                    <a:pt x="518160" y="118870"/>
                  </a:moveTo>
                  <a:lnTo>
                    <a:pt x="518160" y="113284"/>
                  </a:lnTo>
                  <a:lnTo>
                    <a:pt x="530352" y="11684"/>
                  </a:lnTo>
                  <a:lnTo>
                    <a:pt x="530527" y="11684"/>
                  </a:lnTo>
                  <a:lnTo>
                    <a:pt x="518160" y="118870"/>
                  </a:lnTo>
                  <a:close/>
                </a:path>
                <a:path w="791209" h="483234">
                  <a:moveTo>
                    <a:pt x="394716" y="138684"/>
                  </a:moveTo>
                  <a:lnTo>
                    <a:pt x="391668" y="138684"/>
                  </a:lnTo>
                  <a:lnTo>
                    <a:pt x="382524" y="125984"/>
                  </a:lnTo>
                  <a:lnTo>
                    <a:pt x="379476" y="125984"/>
                  </a:lnTo>
                  <a:lnTo>
                    <a:pt x="370332" y="113284"/>
                  </a:lnTo>
                  <a:lnTo>
                    <a:pt x="367283" y="113284"/>
                  </a:lnTo>
                  <a:lnTo>
                    <a:pt x="358140" y="100584"/>
                  </a:lnTo>
                  <a:lnTo>
                    <a:pt x="355092" y="100584"/>
                  </a:lnTo>
                  <a:lnTo>
                    <a:pt x="348492" y="89583"/>
                  </a:lnTo>
                  <a:lnTo>
                    <a:pt x="394716" y="129540"/>
                  </a:lnTo>
                  <a:lnTo>
                    <a:pt x="404043" y="129540"/>
                  </a:lnTo>
                  <a:lnTo>
                    <a:pt x="394716" y="138684"/>
                  </a:lnTo>
                  <a:close/>
                </a:path>
                <a:path w="791209" h="483234">
                  <a:moveTo>
                    <a:pt x="524256" y="125984"/>
                  </a:moveTo>
                  <a:lnTo>
                    <a:pt x="518160" y="125984"/>
                  </a:lnTo>
                  <a:lnTo>
                    <a:pt x="518174" y="118870"/>
                  </a:lnTo>
                  <a:lnTo>
                    <a:pt x="654394" y="101336"/>
                  </a:lnTo>
                  <a:lnTo>
                    <a:pt x="524256" y="125984"/>
                  </a:lnTo>
                  <a:close/>
                </a:path>
                <a:path w="791209" h="483234">
                  <a:moveTo>
                    <a:pt x="309372" y="483108"/>
                  </a:moveTo>
                  <a:lnTo>
                    <a:pt x="309060" y="481584"/>
                  </a:lnTo>
                  <a:lnTo>
                    <a:pt x="309372" y="481584"/>
                  </a:lnTo>
                  <a:lnTo>
                    <a:pt x="309372" y="483108"/>
                  </a:lnTo>
                  <a:close/>
                </a:path>
                <a:path w="791209" h="483234">
                  <a:moveTo>
                    <a:pt x="307848" y="475657"/>
                  </a:moveTo>
                  <a:lnTo>
                    <a:pt x="306462" y="468884"/>
                  </a:lnTo>
                  <a:lnTo>
                    <a:pt x="307848" y="468884"/>
                  </a:lnTo>
                  <a:lnTo>
                    <a:pt x="307848" y="475657"/>
                  </a:lnTo>
                  <a:close/>
                </a:path>
                <a:path w="791209" h="483234">
                  <a:moveTo>
                    <a:pt x="304799" y="460755"/>
                  </a:moveTo>
                  <a:lnTo>
                    <a:pt x="303864" y="456184"/>
                  </a:lnTo>
                  <a:lnTo>
                    <a:pt x="304799" y="456184"/>
                  </a:lnTo>
                  <a:lnTo>
                    <a:pt x="304799" y="460755"/>
                  </a:lnTo>
                  <a:close/>
                </a:path>
                <a:path w="791209" h="483234">
                  <a:moveTo>
                    <a:pt x="301752" y="445857"/>
                  </a:moveTo>
                  <a:lnTo>
                    <a:pt x="301267" y="443484"/>
                  </a:lnTo>
                  <a:lnTo>
                    <a:pt x="301752" y="443484"/>
                  </a:lnTo>
                  <a:lnTo>
                    <a:pt x="301752" y="445857"/>
                  </a:lnTo>
                  <a:close/>
                </a:path>
                <a:path w="791209" h="483234">
                  <a:moveTo>
                    <a:pt x="298704" y="430955"/>
                  </a:moveTo>
                  <a:lnTo>
                    <a:pt x="298669" y="430784"/>
                  </a:lnTo>
                  <a:lnTo>
                    <a:pt x="298704" y="430955"/>
                  </a:lnTo>
                  <a:close/>
                </a:path>
                <a:path w="791209" h="483234">
                  <a:moveTo>
                    <a:pt x="297180" y="423503"/>
                  </a:moveTo>
                  <a:lnTo>
                    <a:pt x="296071" y="418084"/>
                  </a:lnTo>
                  <a:lnTo>
                    <a:pt x="297180" y="418084"/>
                  </a:lnTo>
                  <a:lnTo>
                    <a:pt x="297180" y="423503"/>
                  </a:lnTo>
                  <a:close/>
                </a:path>
                <a:path w="791209" h="483234">
                  <a:moveTo>
                    <a:pt x="294132" y="408601"/>
                  </a:moveTo>
                  <a:lnTo>
                    <a:pt x="293473" y="405384"/>
                  </a:lnTo>
                  <a:lnTo>
                    <a:pt x="294132" y="405384"/>
                  </a:lnTo>
                  <a:lnTo>
                    <a:pt x="294132" y="408601"/>
                  </a:lnTo>
                  <a:close/>
                </a:path>
                <a:path w="791209" h="483234">
                  <a:moveTo>
                    <a:pt x="187452" y="367284"/>
                  </a:moveTo>
                  <a:lnTo>
                    <a:pt x="184291" y="367284"/>
                  </a:lnTo>
                  <a:lnTo>
                    <a:pt x="188772" y="356285"/>
                  </a:lnTo>
                  <a:lnTo>
                    <a:pt x="187452" y="367284"/>
                  </a:lnTo>
                  <a:close/>
                </a:path>
                <a:path w="791209" h="483234">
                  <a:moveTo>
                    <a:pt x="174979" y="392684"/>
                  </a:moveTo>
                  <a:lnTo>
                    <a:pt x="173942" y="392684"/>
                  </a:lnTo>
                  <a:lnTo>
                    <a:pt x="184291" y="367284"/>
                  </a:lnTo>
                  <a:lnTo>
                    <a:pt x="182880" y="379984"/>
                  </a:lnTo>
                  <a:lnTo>
                    <a:pt x="179832" y="379984"/>
                  </a:lnTo>
                  <a:lnTo>
                    <a:pt x="178479" y="391254"/>
                  </a:lnTo>
                  <a:lnTo>
                    <a:pt x="174979" y="392684"/>
                  </a:lnTo>
                  <a:close/>
                </a:path>
                <a:path w="791209" h="483234">
                  <a:moveTo>
                    <a:pt x="193548" y="354584"/>
                  </a:moveTo>
                  <a:lnTo>
                    <a:pt x="189465" y="354584"/>
                  </a:lnTo>
                  <a:lnTo>
                    <a:pt x="199573" y="329772"/>
                  </a:lnTo>
                  <a:lnTo>
                    <a:pt x="198120" y="341884"/>
                  </a:lnTo>
                  <a:lnTo>
                    <a:pt x="195072" y="341884"/>
                  </a:lnTo>
                  <a:lnTo>
                    <a:pt x="193548" y="354584"/>
                  </a:lnTo>
                  <a:close/>
                </a:path>
                <a:path w="791209" h="483234">
                  <a:moveTo>
                    <a:pt x="4572" y="326136"/>
                  </a:moveTo>
                  <a:lnTo>
                    <a:pt x="77228" y="291497"/>
                  </a:lnTo>
                  <a:lnTo>
                    <a:pt x="47244" y="316484"/>
                  </a:lnTo>
                  <a:lnTo>
                    <a:pt x="42672" y="316484"/>
                  </a:lnTo>
                  <a:lnTo>
                    <a:pt x="22796" y="324765"/>
                  </a:lnTo>
                  <a:lnTo>
                    <a:pt x="4572" y="326136"/>
                  </a:lnTo>
                  <a:close/>
                </a:path>
                <a:path w="791209" h="483234">
                  <a:moveTo>
                    <a:pt x="82296" y="291084"/>
                  </a:moveTo>
                  <a:lnTo>
                    <a:pt x="78095" y="291084"/>
                  </a:lnTo>
                  <a:lnTo>
                    <a:pt x="133599" y="264623"/>
                  </a:lnTo>
                  <a:lnTo>
                    <a:pt x="135636" y="265684"/>
                  </a:lnTo>
                  <a:lnTo>
                    <a:pt x="114299" y="278384"/>
                  </a:lnTo>
                  <a:lnTo>
                    <a:pt x="109728" y="278384"/>
                  </a:lnTo>
                  <a:lnTo>
                    <a:pt x="82296" y="291084"/>
                  </a:lnTo>
                  <a:close/>
                </a:path>
                <a:path w="791209" h="483234">
                  <a:moveTo>
                    <a:pt x="11529" y="198112"/>
                  </a:moveTo>
                  <a:lnTo>
                    <a:pt x="0" y="192024"/>
                  </a:lnTo>
                  <a:lnTo>
                    <a:pt x="19767" y="189530"/>
                  </a:lnTo>
                  <a:lnTo>
                    <a:pt x="11529" y="198112"/>
                  </a:lnTo>
                  <a:close/>
                </a:path>
                <a:path w="791209" h="483234">
                  <a:moveTo>
                    <a:pt x="100583" y="189484"/>
                  </a:moveTo>
                  <a:lnTo>
                    <a:pt x="20136" y="189484"/>
                  </a:lnTo>
                  <a:lnTo>
                    <a:pt x="111666" y="177939"/>
                  </a:lnTo>
                  <a:lnTo>
                    <a:pt x="100583" y="189484"/>
                  </a:lnTo>
                  <a:close/>
                </a:path>
                <a:path w="791209" h="483234">
                  <a:moveTo>
                    <a:pt x="163068" y="176784"/>
                  </a:moveTo>
                  <a:lnTo>
                    <a:pt x="120829" y="176784"/>
                  </a:lnTo>
                  <a:lnTo>
                    <a:pt x="161827" y="171613"/>
                  </a:lnTo>
                  <a:lnTo>
                    <a:pt x="163068" y="176784"/>
                  </a:lnTo>
                  <a:close/>
                </a:path>
                <a:path w="791209" h="483234">
                  <a:moveTo>
                    <a:pt x="128263" y="139714"/>
                  </a:moveTo>
                  <a:lnTo>
                    <a:pt x="126902" y="138684"/>
                  </a:lnTo>
                  <a:lnTo>
                    <a:pt x="128015" y="138684"/>
                  </a:lnTo>
                  <a:lnTo>
                    <a:pt x="128263" y="139714"/>
                  </a:lnTo>
                  <a:close/>
                </a:path>
                <a:path w="791209" h="483234">
                  <a:moveTo>
                    <a:pt x="111501" y="127021"/>
                  </a:moveTo>
                  <a:lnTo>
                    <a:pt x="110132" y="125984"/>
                  </a:lnTo>
                  <a:lnTo>
                    <a:pt x="111252" y="125984"/>
                  </a:lnTo>
                  <a:lnTo>
                    <a:pt x="111501" y="127021"/>
                  </a:lnTo>
                  <a:close/>
                </a:path>
                <a:path w="791209" h="483234">
                  <a:moveTo>
                    <a:pt x="79838" y="103043"/>
                  </a:moveTo>
                  <a:lnTo>
                    <a:pt x="76591" y="100584"/>
                  </a:lnTo>
                  <a:lnTo>
                    <a:pt x="79248" y="100584"/>
                  </a:lnTo>
                  <a:lnTo>
                    <a:pt x="79838" y="103043"/>
                  </a:lnTo>
                  <a:close/>
                </a:path>
                <a:path w="791209" h="483234">
                  <a:moveTo>
                    <a:pt x="27864" y="63684"/>
                  </a:moveTo>
                  <a:lnTo>
                    <a:pt x="12191" y="51816"/>
                  </a:lnTo>
                  <a:lnTo>
                    <a:pt x="42388" y="62484"/>
                  </a:lnTo>
                  <a:lnTo>
                    <a:pt x="27432" y="62484"/>
                  </a:lnTo>
                  <a:lnTo>
                    <a:pt x="27864" y="63684"/>
                  </a:lnTo>
                  <a:close/>
                </a:path>
                <a:path w="791209" h="483234">
                  <a:moveTo>
                    <a:pt x="78335" y="75184"/>
                  </a:moveTo>
                  <a:lnTo>
                    <a:pt x="51815" y="75184"/>
                  </a:lnTo>
                  <a:lnTo>
                    <a:pt x="28956" y="62484"/>
                  </a:lnTo>
                  <a:lnTo>
                    <a:pt x="42388" y="62484"/>
                  </a:lnTo>
                  <a:lnTo>
                    <a:pt x="78335" y="75184"/>
                  </a:lnTo>
                  <a:close/>
                </a:path>
                <a:path w="791209" h="483234">
                  <a:moveTo>
                    <a:pt x="44450" y="76244"/>
                  </a:moveTo>
                  <a:lnTo>
                    <a:pt x="43050" y="75184"/>
                  </a:lnTo>
                  <a:lnTo>
                    <a:pt x="44196" y="75184"/>
                  </a:lnTo>
                  <a:lnTo>
                    <a:pt x="44450" y="76244"/>
                  </a:lnTo>
                  <a:close/>
                </a:path>
                <a:path w="791209" h="483234">
                  <a:moveTo>
                    <a:pt x="331833" y="75184"/>
                  </a:moveTo>
                  <a:lnTo>
                    <a:pt x="320040" y="75184"/>
                  </a:lnTo>
                  <a:lnTo>
                    <a:pt x="310896" y="62484"/>
                  </a:lnTo>
                  <a:lnTo>
                    <a:pt x="300279" y="62484"/>
                  </a:lnTo>
                  <a:lnTo>
                    <a:pt x="304800" y="51816"/>
                  </a:lnTo>
                  <a:lnTo>
                    <a:pt x="331833" y="75184"/>
                  </a:lnTo>
                  <a:close/>
                </a:path>
                <a:path w="791209" h="483234">
                  <a:moveTo>
                    <a:pt x="620296" y="380214"/>
                  </a:moveTo>
                  <a:lnTo>
                    <a:pt x="619865" y="379984"/>
                  </a:lnTo>
                  <a:lnTo>
                    <a:pt x="620268" y="379984"/>
                  </a:lnTo>
                  <a:lnTo>
                    <a:pt x="620296" y="380214"/>
                  </a:lnTo>
                  <a:close/>
                </a:path>
                <a:path w="791209" h="483234">
                  <a:moveTo>
                    <a:pt x="511364" y="332099"/>
                  </a:moveTo>
                  <a:lnTo>
                    <a:pt x="512064" y="329184"/>
                  </a:lnTo>
                  <a:lnTo>
                    <a:pt x="511364" y="332099"/>
                  </a:lnTo>
                  <a:close/>
                </a:path>
                <a:path w="791209" h="483234">
                  <a:moveTo>
                    <a:pt x="488311" y="425525"/>
                  </a:moveTo>
                  <a:lnTo>
                    <a:pt x="489204" y="418084"/>
                  </a:lnTo>
                  <a:lnTo>
                    <a:pt x="492202" y="409756"/>
                  </a:lnTo>
                  <a:lnTo>
                    <a:pt x="488311" y="425525"/>
                  </a:lnTo>
                  <a:close/>
                </a:path>
                <a:path w="791209" h="483234">
                  <a:moveTo>
                    <a:pt x="291083" y="393699"/>
                  </a:moveTo>
                  <a:lnTo>
                    <a:pt x="290876" y="392684"/>
                  </a:lnTo>
                  <a:lnTo>
                    <a:pt x="291083" y="392684"/>
                  </a:lnTo>
                  <a:lnTo>
                    <a:pt x="291083" y="393699"/>
                  </a:lnTo>
                  <a:close/>
                </a:path>
                <a:path w="791209" h="483234">
                  <a:moveTo>
                    <a:pt x="670632" y="100584"/>
                  </a:moveTo>
                  <a:lnTo>
                    <a:pt x="660242" y="100584"/>
                  </a:lnTo>
                  <a:lnTo>
                    <a:pt x="672084" y="99060"/>
                  </a:lnTo>
                  <a:lnTo>
                    <a:pt x="670632" y="100584"/>
                  </a:lnTo>
                  <a:close/>
                </a:path>
                <a:path w="791209" h="483234">
                  <a:moveTo>
                    <a:pt x="658344" y="113486"/>
                  </a:moveTo>
                  <a:lnTo>
                    <a:pt x="658368" y="113284"/>
                  </a:lnTo>
                  <a:lnTo>
                    <a:pt x="670560" y="100584"/>
                  </a:lnTo>
                  <a:lnTo>
                    <a:pt x="658344" y="113486"/>
                  </a:lnTo>
                  <a:close/>
                </a:path>
                <a:path w="791209" h="483234">
                  <a:moveTo>
                    <a:pt x="732283" y="176784"/>
                  </a:moveTo>
                  <a:lnTo>
                    <a:pt x="627888" y="176784"/>
                  </a:lnTo>
                  <a:lnTo>
                    <a:pt x="615696" y="164084"/>
                  </a:lnTo>
                  <a:lnTo>
                    <a:pt x="618744" y="164084"/>
                  </a:lnTo>
                  <a:lnTo>
                    <a:pt x="618882" y="163946"/>
                  </a:lnTo>
                  <a:lnTo>
                    <a:pt x="732283" y="176784"/>
                  </a:lnTo>
                  <a:close/>
                </a:path>
                <a:path w="791209" h="483234">
                  <a:moveTo>
                    <a:pt x="752586" y="189484"/>
                  </a:moveTo>
                  <a:lnTo>
                    <a:pt x="748283" y="189484"/>
                  </a:lnTo>
                  <a:lnTo>
                    <a:pt x="736556" y="177267"/>
                  </a:lnTo>
                  <a:lnTo>
                    <a:pt x="772668" y="181356"/>
                  </a:lnTo>
                  <a:lnTo>
                    <a:pt x="752586" y="189484"/>
                  </a:lnTo>
                  <a:close/>
                </a:path>
                <a:path w="791209" h="483234">
                  <a:moveTo>
                    <a:pt x="688742" y="215326"/>
                  </a:moveTo>
                  <a:lnTo>
                    <a:pt x="688848" y="214884"/>
                  </a:lnTo>
                  <a:lnTo>
                    <a:pt x="689833" y="214884"/>
                  </a:lnTo>
                  <a:lnTo>
                    <a:pt x="688742" y="215326"/>
                  </a:lnTo>
                  <a:close/>
                </a:path>
                <a:path w="791209" h="483234">
                  <a:moveTo>
                    <a:pt x="718965" y="265684"/>
                  </a:moveTo>
                  <a:lnTo>
                    <a:pt x="693420" y="265684"/>
                  </a:lnTo>
                  <a:lnTo>
                    <a:pt x="687324" y="252984"/>
                  </a:lnTo>
                  <a:lnTo>
                    <a:pt x="661416" y="252984"/>
                  </a:lnTo>
                  <a:lnTo>
                    <a:pt x="655320" y="240284"/>
                  </a:lnTo>
                  <a:lnTo>
                    <a:pt x="656080" y="238172"/>
                  </a:lnTo>
                  <a:lnTo>
                    <a:pt x="718965" y="265684"/>
                  </a:lnTo>
                  <a:close/>
                </a:path>
                <a:path w="791209" h="483234">
                  <a:moveTo>
                    <a:pt x="790956" y="297180"/>
                  </a:moveTo>
                  <a:lnTo>
                    <a:pt x="778379" y="296633"/>
                  </a:lnTo>
                  <a:lnTo>
                    <a:pt x="775716" y="291084"/>
                  </a:lnTo>
                  <a:lnTo>
                    <a:pt x="751332" y="291084"/>
                  </a:lnTo>
                  <a:lnTo>
                    <a:pt x="746760" y="278384"/>
                  </a:lnTo>
                  <a:lnTo>
                    <a:pt x="725424" y="278384"/>
                  </a:lnTo>
                  <a:lnTo>
                    <a:pt x="719424" y="265885"/>
                  </a:lnTo>
                  <a:lnTo>
                    <a:pt x="790956" y="297180"/>
                  </a:lnTo>
                  <a:close/>
                </a:path>
                <a:path w="791209" h="483234">
                  <a:moveTo>
                    <a:pt x="627183" y="316484"/>
                  </a:moveTo>
                  <a:lnTo>
                    <a:pt x="621792" y="316484"/>
                  </a:lnTo>
                  <a:lnTo>
                    <a:pt x="621792" y="303848"/>
                  </a:lnTo>
                  <a:lnTo>
                    <a:pt x="627183" y="316484"/>
                  </a:lnTo>
                  <a:close/>
                </a:path>
                <a:path w="791209" h="483234">
                  <a:moveTo>
                    <a:pt x="638021" y="341884"/>
                  </a:moveTo>
                  <a:lnTo>
                    <a:pt x="632460" y="341884"/>
                  </a:lnTo>
                  <a:lnTo>
                    <a:pt x="632460" y="329184"/>
                  </a:lnTo>
                  <a:lnTo>
                    <a:pt x="627888" y="329184"/>
                  </a:lnTo>
                  <a:lnTo>
                    <a:pt x="627888" y="318135"/>
                  </a:lnTo>
                  <a:lnTo>
                    <a:pt x="638021" y="341884"/>
                  </a:lnTo>
                  <a:close/>
                </a:path>
                <a:path w="791209" h="483234">
                  <a:moveTo>
                    <a:pt x="648858" y="367284"/>
                  </a:moveTo>
                  <a:lnTo>
                    <a:pt x="643128" y="367284"/>
                  </a:lnTo>
                  <a:lnTo>
                    <a:pt x="643128" y="354584"/>
                  </a:lnTo>
                  <a:lnTo>
                    <a:pt x="638556" y="354584"/>
                  </a:lnTo>
                  <a:lnTo>
                    <a:pt x="638556" y="343138"/>
                  </a:lnTo>
                  <a:lnTo>
                    <a:pt x="648858" y="367284"/>
                  </a:lnTo>
                  <a:close/>
                </a:path>
                <a:path w="791209" h="483234">
                  <a:moveTo>
                    <a:pt x="664464" y="403860"/>
                  </a:moveTo>
                  <a:lnTo>
                    <a:pt x="658368" y="400596"/>
                  </a:lnTo>
                  <a:lnTo>
                    <a:pt x="658368" y="392684"/>
                  </a:lnTo>
                  <a:lnTo>
                    <a:pt x="653796" y="392684"/>
                  </a:lnTo>
                  <a:lnTo>
                    <a:pt x="653796" y="379984"/>
                  </a:lnTo>
                  <a:lnTo>
                    <a:pt x="649224" y="379984"/>
                  </a:lnTo>
                  <a:lnTo>
                    <a:pt x="649224" y="368141"/>
                  </a:lnTo>
                  <a:lnTo>
                    <a:pt x="664464" y="403860"/>
                  </a:lnTo>
                  <a:close/>
                </a:path>
                <a:path w="791209" h="483234">
                  <a:moveTo>
                    <a:pt x="205704" y="380134"/>
                  </a:moveTo>
                  <a:lnTo>
                    <a:pt x="205740" y="379984"/>
                  </a:lnTo>
                  <a:lnTo>
                    <a:pt x="206072" y="379984"/>
                  </a:lnTo>
                  <a:lnTo>
                    <a:pt x="205704" y="380134"/>
                  </a:lnTo>
                  <a:close/>
                </a:path>
                <a:path w="791209" h="483234">
                  <a:moveTo>
                    <a:pt x="286512" y="371348"/>
                  </a:moveTo>
                  <a:lnTo>
                    <a:pt x="285680" y="367284"/>
                  </a:lnTo>
                  <a:lnTo>
                    <a:pt x="286512" y="367284"/>
                  </a:lnTo>
                  <a:lnTo>
                    <a:pt x="286512" y="371348"/>
                  </a:lnTo>
                  <a:close/>
                </a:path>
                <a:path w="791209" h="483234">
                  <a:moveTo>
                    <a:pt x="236057" y="367736"/>
                  </a:moveTo>
                  <a:lnTo>
                    <a:pt x="236220" y="367284"/>
                  </a:lnTo>
                  <a:lnTo>
                    <a:pt x="237165" y="367284"/>
                  </a:lnTo>
                  <a:lnTo>
                    <a:pt x="236057" y="367736"/>
                  </a:lnTo>
                  <a:close/>
                </a:path>
                <a:path w="791209" h="483234">
                  <a:moveTo>
                    <a:pt x="283464" y="356447"/>
                  </a:moveTo>
                  <a:lnTo>
                    <a:pt x="283083" y="354584"/>
                  </a:lnTo>
                  <a:lnTo>
                    <a:pt x="283464" y="354584"/>
                  </a:lnTo>
                  <a:lnTo>
                    <a:pt x="283464" y="356447"/>
                  </a:lnTo>
                  <a:close/>
                </a:path>
                <a:path w="791209" h="483234">
                  <a:moveTo>
                    <a:pt x="268215" y="354601"/>
                  </a:moveTo>
                  <a:close/>
                </a:path>
                <a:path w="791209" h="483234">
                  <a:moveTo>
                    <a:pt x="204216" y="329184"/>
                  </a:moveTo>
                  <a:lnTo>
                    <a:pt x="199813" y="329184"/>
                  </a:lnTo>
                  <a:lnTo>
                    <a:pt x="204987" y="316484"/>
                  </a:lnTo>
                  <a:lnTo>
                    <a:pt x="205740" y="316484"/>
                  </a:lnTo>
                  <a:lnTo>
                    <a:pt x="204216" y="329184"/>
                  </a:lnTo>
                  <a:close/>
                </a:path>
                <a:path w="791209" h="483234">
                  <a:moveTo>
                    <a:pt x="681920" y="292439"/>
                  </a:moveTo>
                  <a:lnTo>
                    <a:pt x="650753" y="291084"/>
                  </a:lnTo>
                  <a:lnTo>
                    <a:pt x="678180" y="291084"/>
                  </a:lnTo>
                  <a:lnTo>
                    <a:pt x="681920" y="292439"/>
                  </a:lnTo>
                  <a:close/>
                </a:path>
                <a:path w="791209" h="483234">
                  <a:moveTo>
                    <a:pt x="621765" y="303784"/>
                  </a:moveTo>
                  <a:lnTo>
                    <a:pt x="617220" y="303784"/>
                  </a:lnTo>
                  <a:lnTo>
                    <a:pt x="617220" y="293132"/>
                  </a:lnTo>
                  <a:lnTo>
                    <a:pt x="621765" y="303784"/>
                  </a:lnTo>
                  <a:close/>
                </a:path>
                <a:path w="791209" h="483234">
                  <a:moveTo>
                    <a:pt x="268224" y="141732"/>
                  </a:moveTo>
                  <a:lnTo>
                    <a:pt x="266700" y="141732"/>
                  </a:lnTo>
                  <a:lnTo>
                    <a:pt x="283198" y="102794"/>
                  </a:lnTo>
                  <a:lnTo>
                    <a:pt x="281940" y="113284"/>
                  </a:lnTo>
                  <a:lnTo>
                    <a:pt x="278892" y="113284"/>
                  </a:lnTo>
                  <a:lnTo>
                    <a:pt x="277368" y="125984"/>
                  </a:lnTo>
                  <a:lnTo>
                    <a:pt x="274320" y="125984"/>
                  </a:lnTo>
                  <a:lnTo>
                    <a:pt x="272796" y="138684"/>
                  </a:lnTo>
                  <a:lnTo>
                    <a:pt x="268224" y="138684"/>
                  </a:lnTo>
                  <a:lnTo>
                    <a:pt x="268224" y="141732"/>
                  </a:lnTo>
                  <a:close/>
                </a:path>
                <a:path w="791209" h="483234">
                  <a:moveTo>
                    <a:pt x="268224" y="151384"/>
                  </a:moveTo>
                  <a:lnTo>
                    <a:pt x="262956" y="140409"/>
                  </a:lnTo>
                  <a:lnTo>
                    <a:pt x="266700" y="141732"/>
                  </a:lnTo>
                  <a:lnTo>
                    <a:pt x="268224" y="141732"/>
                  </a:lnTo>
                  <a:lnTo>
                    <a:pt x="268224" y="151384"/>
                  </a:lnTo>
                  <a:close/>
                </a:path>
                <a:path w="791209" h="483234">
                  <a:moveTo>
                    <a:pt x="258073" y="138684"/>
                  </a:moveTo>
                  <a:lnTo>
                    <a:pt x="228599" y="138684"/>
                  </a:lnTo>
                  <a:lnTo>
                    <a:pt x="205740" y="125984"/>
                  </a:lnTo>
                  <a:lnTo>
                    <a:pt x="202692" y="125984"/>
                  </a:lnTo>
                  <a:lnTo>
                    <a:pt x="179832" y="113284"/>
                  </a:lnTo>
                  <a:lnTo>
                    <a:pt x="176783" y="113284"/>
                  </a:lnTo>
                  <a:lnTo>
                    <a:pt x="160375" y="104168"/>
                  </a:lnTo>
                  <a:lnTo>
                    <a:pt x="258073" y="138684"/>
                  </a:lnTo>
                  <a:close/>
                </a:path>
                <a:path w="791209" h="483234">
                  <a:moveTo>
                    <a:pt x="346525" y="87884"/>
                  </a:moveTo>
                  <a:lnTo>
                    <a:pt x="335280" y="87884"/>
                  </a:lnTo>
                  <a:lnTo>
                    <a:pt x="332336" y="75618"/>
                  </a:lnTo>
                  <a:lnTo>
                    <a:pt x="346525" y="87884"/>
                  </a:lnTo>
                  <a:close/>
                </a:path>
                <a:path w="791209" h="483234">
                  <a:moveTo>
                    <a:pt x="150230" y="100584"/>
                  </a:moveTo>
                  <a:lnTo>
                    <a:pt x="124968" y="100584"/>
                  </a:lnTo>
                  <a:lnTo>
                    <a:pt x="106680" y="87884"/>
                  </a:lnTo>
                  <a:lnTo>
                    <a:pt x="103632" y="87884"/>
                  </a:lnTo>
                  <a:lnTo>
                    <a:pt x="85027" y="77548"/>
                  </a:lnTo>
                  <a:lnTo>
                    <a:pt x="150230" y="100584"/>
                  </a:lnTo>
                  <a:close/>
                </a:path>
                <a:path w="791209" h="483234">
                  <a:moveTo>
                    <a:pt x="294132" y="87884"/>
                  </a:moveTo>
                  <a:lnTo>
                    <a:pt x="289516" y="87884"/>
                  </a:lnTo>
                  <a:lnTo>
                    <a:pt x="300207" y="62653"/>
                  </a:lnTo>
                  <a:lnTo>
                    <a:pt x="298704" y="75184"/>
                  </a:lnTo>
                  <a:lnTo>
                    <a:pt x="295656" y="75184"/>
                  </a:lnTo>
                  <a:lnTo>
                    <a:pt x="294132" y="87884"/>
                  </a:lnTo>
                  <a:close/>
                </a:path>
                <a:path w="791209" h="483234">
                  <a:moveTo>
                    <a:pt x="288036" y="100584"/>
                  </a:moveTo>
                  <a:lnTo>
                    <a:pt x="284135" y="100584"/>
                  </a:lnTo>
                  <a:lnTo>
                    <a:pt x="289516" y="87884"/>
                  </a:lnTo>
                  <a:lnTo>
                    <a:pt x="288036" y="100584"/>
                  </a:lnTo>
                  <a:close/>
                </a:path>
              </a:pathLst>
            </a:custGeom>
            <a:solidFill>
              <a:srgbClr val="4F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211823" y="6120383"/>
              <a:ext cx="791210" cy="483234"/>
            </a:xfrm>
            <a:custGeom>
              <a:avLst/>
              <a:gdLst/>
              <a:ahLst/>
              <a:cxnLst/>
              <a:rect l="l" t="t" r="r" b="b"/>
              <a:pathLst>
                <a:path w="791209" h="483234">
                  <a:moveTo>
                    <a:pt x="465716" y="62484"/>
                  </a:moveTo>
                  <a:lnTo>
                    <a:pt x="531876" y="0"/>
                  </a:lnTo>
                  <a:lnTo>
                    <a:pt x="530527" y="11684"/>
                  </a:lnTo>
                </a:path>
                <a:path w="791209" h="483234">
                  <a:moveTo>
                    <a:pt x="309372" y="483107"/>
                  </a:moveTo>
                  <a:lnTo>
                    <a:pt x="309371" y="483108"/>
                  </a:lnTo>
                  <a:lnTo>
                    <a:pt x="309060" y="481584"/>
                  </a:lnTo>
                </a:path>
                <a:path w="791209" h="483234">
                  <a:moveTo>
                    <a:pt x="307848" y="475657"/>
                  </a:moveTo>
                  <a:lnTo>
                    <a:pt x="306462" y="468884"/>
                  </a:lnTo>
                </a:path>
                <a:path w="791209" h="483234">
                  <a:moveTo>
                    <a:pt x="304799" y="460755"/>
                  </a:moveTo>
                  <a:lnTo>
                    <a:pt x="303864" y="456184"/>
                  </a:lnTo>
                </a:path>
                <a:path w="791209" h="483234">
                  <a:moveTo>
                    <a:pt x="301752" y="445857"/>
                  </a:moveTo>
                  <a:lnTo>
                    <a:pt x="301267" y="443484"/>
                  </a:lnTo>
                </a:path>
                <a:path w="791209" h="483234">
                  <a:moveTo>
                    <a:pt x="298704" y="430955"/>
                  </a:moveTo>
                  <a:lnTo>
                    <a:pt x="298669" y="430784"/>
                  </a:lnTo>
                </a:path>
                <a:path w="791209" h="483234">
                  <a:moveTo>
                    <a:pt x="297180" y="423503"/>
                  </a:moveTo>
                  <a:lnTo>
                    <a:pt x="296071" y="418084"/>
                  </a:lnTo>
                </a:path>
                <a:path w="791209" h="483234">
                  <a:moveTo>
                    <a:pt x="294132" y="408601"/>
                  </a:moveTo>
                  <a:lnTo>
                    <a:pt x="293473" y="405384"/>
                  </a:lnTo>
                </a:path>
                <a:path w="791209" h="483234">
                  <a:moveTo>
                    <a:pt x="178479" y="391254"/>
                  </a:moveTo>
                  <a:lnTo>
                    <a:pt x="174979" y="392684"/>
                  </a:lnTo>
                </a:path>
                <a:path w="791209" h="483234">
                  <a:moveTo>
                    <a:pt x="173847" y="393146"/>
                  </a:moveTo>
                  <a:lnTo>
                    <a:pt x="173735" y="393192"/>
                  </a:lnTo>
                  <a:lnTo>
                    <a:pt x="173812" y="393003"/>
                  </a:lnTo>
                </a:path>
                <a:path w="791209" h="483234">
                  <a:moveTo>
                    <a:pt x="173942" y="392684"/>
                  </a:moveTo>
                  <a:lnTo>
                    <a:pt x="188772" y="356285"/>
                  </a:lnTo>
                </a:path>
                <a:path w="791209" h="483234">
                  <a:moveTo>
                    <a:pt x="189465" y="354584"/>
                  </a:moveTo>
                  <a:lnTo>
                    <a:pt x="199573" y="329772"/>
                  </a:lnTo>
                </a:path>
                <a:path w="791209" h="483234">
                  <a:moveTo>
                    <a:pt x="22796" y="324765"/>
                  </a:moveTo>
                  <a:lnTo>
                    <a:pt x="4572" y="326136"/>
                  </a:lnTo>
                  <a:lnTo>
                    <a:pt x="77228" y="291497"/>
                  </a:lnTo>
                </a:path>
                <a:path w="791209" h="483234">
                  <a:moveTo>
                    <a:pt x="78095" y="291084"/>
                  </a:moveTo>
                  <a:lnTo>
                    <a:pt x="133599" y="264623"/>
                  </a:lnTo>
                </a:path>
                <a:path w="791209" h="483234">
                  <a:moveTo>
                    <a:pt x="11529" y="198112"/>
                  </a:moveTo>
                  <a:lnTo>
                    <a:pt x="0" y="192024"/>
                  </a:lnTo>
                  <a:lnTo>
                    <a:pt x="19767" y="189530"/>
                  </a:lnTo>
                </a:path>
                <a:path w="791209" h="483234">
                  <a:moveTo>
                    <a:pt x="20136" y="189484"/>
                  </a:moveTo>
                  <a:lnTo>
                    <a:pt x="111666" y="177939"/>
                  </a:lnTo>
                </a:path>
                <a:path w="791209" h="483234">
                  <a:moveTo>
                    <a:pt x="120829" y="176784"/>
                  </a:moveTo>
                  <a:lnTo>
                    <a:pt x="161827" y="171613"/>
                  </a:lnTo>
                </a:path>
                <a:path w="791209" h="483234">
                  <a:moveTo>
                    <a:pt x="128263" y="139714"/>
                  </a:moveTo>
                  <a:lnTo>
                    <a:pt x="126902" y="138684"/>
                  </a:lnTo>
                </a:path>
                <a:path w="791209" h="483234">
                  <a:moveTo>
                    <a:pt x="111501" y="127021"/>
                  </a:moveTo>
                  <a:lnTo>
                    <a:pt x="110132" y="125984"/>
                  </a:lnTo>
                </a:path>
                <a:path w="791209" h="483234">
                  <a:moveTo>
                    <a:pt x="79838" y="103043"/>
                  </a:moveTo>
                  <a:lnTo>
                    <a:pt x="76591" y="100584"/>
                  </a:lnTo>
                </a:path>
                <a:path w="791209" h="483234">
                  <a:moveTo>
                    <a:pt x="44450" y="76244"/>
                  </a:moveTo>
                  <a:lnTo>
                    <a:pt x="43050" y="75184"/>
                  </a:lnTo>
                </a:path>
                <a:path w="791209" h="483234">
                  <a:moveTo>
                    <a:pt x="27864" y="63684"/>
                  </a:moveTo>
                  <a:lnTo>
                    <a:pt x="12191" y="51816"/>
                  </a:lnTo>
                  <a:lnTo>
                    <a:pt x="42388" y="62484"/>
                  </a:lnTo>
                </a:path>
                <a:path w="791209" h="483234">
                  <a:moveTo>
                    <a:pt x="300279" y="62484"/>
                  </a:moveTo>
                  <a:lnTo>
                    <a:pt x="304799" y="51816"/>
                  </a:lnTo>
                  <a:lnTo>
                    <a:pt x="317141" y="62484"/>
                  </a:lnTo>
                </a:path>
                <a:path w="791209" h="483234">
                  <a:moveTo>
                    <a:pt x="620296" y="380214"/>
                  </a:moveTo>
                  <a:lnTo>
                    <a:pt x="619865" y="379984"/>
                  </a:lnTo>
                </a:path>
                <a:path w="791209" h="483234">
                  <a:moveTo>
                    <a:pt x="512083" y="329184"/>
                  </a:moveTo>
                  <a:lnTo>
                    <a:pt x="511364" y="332099"/>
                  </a:lnTo>
                </a:path>
                <a:path w="791209" h="483234">
                  <a:moveTo>
                    <a:pt x="492202" y="409756"/>
                  </a:moveTo>
                  <a:lnTo>
                    <a:pt x="488311" y="425525"/>
                  </a:lnTo>
                </a:path>
                <a:path w="791209" h="483234">
                  <a:moveTo>
                    <a:pt x="291083" y="393699"/>
                  </a:moveTo>
                  <a:lnTo>
                    <a:pt x="290876" y="392684"/>
                  </a:lnTo>
                </a:path>
                <a:path w="791209" h="483234">
                  <a:moveTo>
                    <a:pt x="670632" y="100584"/>
                  </a:moveTo>
                  <a:lnTo>
                    <a:pt x="658344" y="113486"/>
                  </a:lnTo>
                </a:path>
                <a:path w="791209" h="483234">
                  <a:moveTo>
                    <a:pt x="618882" y="163946"/>
                  </a:moveTo>
                  <a:lnTo>
                    <a:pt x="732283" y="176784"/>
                  </a:lnTo>
                </a:path>
                <a:path w="791209" h="483234">
                  <a:moveTo>
                    <a:pt x="736556" y="177267"/>
                  </a:moveTo>
                  <a:lnTo>
                    <a:pt x="772668" y="181356"/>
                  </a:lnTo>
                  <a:lnTo>
                    <a:pt x="752586" y="189484"/>
                  </a:lnTo>
                </a:path>
                <a:path w="791209" h="483234">
                  <a:moveTo>
                    <a:pt x="689833" y="214884"/>
                  </a:moveTo>
                  <a:lnTo>
                    <a:pt x="688742" y="215326"/>
                  </a:lnTo>
                </a:path>
                <a:path w="791209" h="483234">
                  <a:moveTo>
                    <a:pt x="656080" y="238172"/>
                  </a:moveTo>
                  <a:lnTo>
                    <a:pt x="718965" y="265684"/>
                  </a:lnTo>
                </a:path>
                <a:path w="791209" h="483234">
                  <a:moveTo>
                    <a:pt x="719424" y="265884"/>
                  </a:moveTo>
                  <a:lnTo>
                    <a:pt x="790955" y="297180"/>
                  </a:lnTo>
                  <a:lnTo>
                    <a:pt x="778379" y="296633"/>
                  </a:lnTo>
                </a:path>
                <a:path w="791209" h="483234">
                  <a:moveTo>
                    <a:pt x="621792" y="303848"/>
                  </a:moveTo>
                  <a:lnTo>
                    <a:pt x="627183" y="316484"/>
                  </a:lnTo>
                </a:path>
                <a:path w="791209" h="483234">
                  <a:moveTo>
                    <a:pt x="627888" y="318135"/>
                  </a:moveTo>
                  <a:lnTo>
                    <a:pt x="638021" y="341884"/>
                  </a:lnTo>
                </a:path>
                <a:path w="791209" h="483234">
                  <a:moveTo>
                    <a:pt x="638556" y="343138"/>
                  </a:moveTo>
                  <a:lnTo>
                    <a:pt x="648858" y="367284"/>
                  </a:lnTo>
                </a:path>
                <a:path w="791209" h="483234">
                  <a:moveTo>
                    <a:pt x="649224" y="368141"/>
                  </a:moveTo>
                  <a:lnTo>
                    <a:pt x="664464" y="403860"/>
                  </a:lnTo>
                  <a:lnTo>
                    <a:pt x="658368" y="400596"/>
                  </a:lnTo>
                </a:path>
                <a:path w="791209" h="483234">
                  <a:moveTo>
                    <a:pt x="206072" y="379984"/>
                  </a:moveTo>
                  <a:lnTo>
                    <a:pt x="205704" y="380134"/>
                  </a:lnTo>
                </a:path>
                <a:path w="791209" h="483234">
                  <a:moveTo>
                    <a:pt x="286512" y="371348"/>
                  </a:moveTo>
                  <a:lnTo>
                    <a:pt x="285680" y="367284"/>
                  </a:lnTo>
                </a:path>
                <a:path w="791209" h="483234">
                  <a:moveTo>
                    <a:pt x="237165" y="367284"/>
                  </a:moveTo>
                  <a:lnTo>
                    <a:pt x="236057" y="367736"/>
                  </a:lnTo>
                </a:path>
                <a:path w="791209" h="483234">
                  <a:moveTo>
                    <a:pt x="283464" y="356447"/>
                  </a:moveTo>
                  <a:lnTo>
                    <a:pt x="283083" y="354584"/>
                  </a:lnTo>
                </a:path>
                <a:path w="791209" h="483234">
                  <a:moveTo>
                    <a:pt x="268258" y="354584"/>
                  </a:moveTo>
                  <a:lnTo>
                    <a:pt x="268215" y="354601"/>
                  </a:lnTo>
                </a:path>
                <a:path w="791209" h="483234">
                  <a:moveTo>
                    <a:pt x="199813" y="329184"/>
                  </a:moveTo>
                  <a:lnTo>
                    <a:pt x="204987" y="316484"/>
                  </a:lnTo>
                </a:path>
                <a:path w="791209" h="483234">
                  <a:moveTo>
                    <a:pt x="681920" y="292439"/>
                  </a:moveTo>
                  <a:lnTo>
                    <a:pt x="650753" y="291084"/>
                  </a:lnTo>
                </a:path>
                <a:path w="791209" h="483234">
                  <a:moveTo>
                    <a:pt x="617220" y="293132"/>
                  </a:moveTo>
                  <a:lnTo>
                    <a:pt x="621765" y="303784"/>
                  </a:lnTo>
                </a:path>
                <a:path w="791209" h="483234">
                  <a:moveTo>
                    <a:pt x="262956" y="140409"/>
                  </a:moveTo>
                  <a:lnTo>
                    <a:pt x="266699" y="141732"/>
                  </a:lnTo>
                  <a:lnTo>
                    <a:pt x="267991" y="138684"/>
                  </a:lnTo>
                </a:path>
                <a:path w="791209" h="483234">
                  <a:moveTo>
                    <a:pt x="222125" y="125984"/>
                  </a:moveTo>
                  <a:lnTo>
                    <a:pt x="258073" y="138684"/>
                  </a:lnTo>
                </a:path>
                <a:path w="791209" h="483234">
                  <a:moveTo>
                    <a:pt x="267991" y="138684"/>
                  </a:moveTo>
                  <a:lnTo>
                    <a:pt x="273372" y="125984"/>
                  </a:lnTo>
                </a:path>
                <a:path w="791209" h="483234">
                  <a:moveTo>
                    <a:pt x="394716" y="129540"/>
                  </a:moveTo>
                  <a:lnTo>
                    <a:pt x="411928" y="113284"/>
                  </a:lnTo>
                </a:path>
                <a:path w="791209" h="483234">
                  <a:moveTo>
                    <a:pt x="375910" y="113284"/>
                  </a:moveTo>
                  <a:lnTo>
                    <a:pt x="394716" y="129540"/>
                  </a:lnTo>
                </a:path>
                <a:path w="791209" h="483234">
                  <a:moveTo>
                    <a:pt x="186178" y="113284"/>
                  </a:moveTo>
                  <a:lnTo>
                    <a:pt x="222125" y="125984"/>
                  </a:lnTo>
                </a:path>
                <a:path w="791209" h="483234">
                  <a:moveTo>
                    <a:pt x="273372" y="125984"/>
                  </a:moveTo>
                  <a:lnTo>
                    <a:pt x="278754" y="113284"/>
                  </a:lnTo>
                </a:path>
                <a:path w="791209" h="483234">
                  <a:moveTo>
                    <a:pt x="530527" y="11684"/>
                  </a:moveTo>
                  <a:lnTo>
                    <a:pt x="518160" y="118870"/>
                  </a:lnTo>
                </a:path>
                <a:path w="791209" h="483234">
                  <a:moveTo>
                    <a:pt x="518160" y="118871"/>
                  </a:moveTo>
                  <a:lnTo>
                    <a:pt x="654394" y="101336"/>
                  </a:lnTo>
                </a:path>
                <a:path w="791209" h="483234">
                  <a:moveTo>
                    <a:pt x="660242" y="100584"/>
                  </a:moveTo>
                  <a:lnTo>
                    <a:pt x="672084" y="99060"/>
                  </a:lnTo>
                  <a:lnTo>
                    <a:pt x="670632" y="100584"/>
                  </a:lnTo>
                </a:path>
                <a:path w="791209" h="483234">
                  <a:moveTo>
                    <a:pt x="160375" y="104168"/>
                  </a:moveTo>
                  <a:lnTo>
                    <a:pt x="186178" y="113284"/>
                  </a:lnTo>
                </a:path>
                <a:path w="791209" h="483234">
                  <a:moveTo>
                    <a:pt x="278754" y="113284"/>
                  </a:moveTo>
                  <a:lnTo>
                    <a:pt x="283198" y="102794"/>
                  </a:lnTo>
                </a:path>
                <a:path w="791209" h="483234">
                  <a:moveTo>
                    <a:pt x="411928" y="113284"/>
                  </a:moveTo>
                  <a:lnTo>
                    <a:pt x="465716" y="62484"/>
                  </a:lnTo>
                </a:path>
                <a:path w="791209" h="483234">
                  <a:moveTo>
                    <a:pt x="317141" y="62484"/>
                  </a:moveTo>
                  <a:lnTo>
                    <a:pt x="331833" y="75184"/>
                  </a:lnTo>
                </a:path>
                <a:path w="791209" h="483234">
                  <a:moveTo>
                    <a:pt x="332336" y="75618"/>
                  </a:moveTo>
                  <a:lnTo>
                    <a:pt x="346525" y="87884"/>
                  </a:lnTo>
                </a:path>
                <a:path w="791209" h="483234">
                  <a:moveTo>
                    <a:pt x="348492" y="89583"/>
                  </a:moveTo>
                  <a:lnTo>
                    <a:pt x="375910" y="113284"/>
                  </a:lnTo>
                </a:path>
                <a:path w="791209" h="483234">
                  <a:moveTo>
                    <a:pt x="114283" y="87884"/>
                  </a:moveTo>
                  <a:lnTo>
                    <a:pt x="150230" y="100584"/>
                  </a:lnTo>
                </a:path>
                <a:path w="791209" h="483234">
                  <a:moveTo>
                    <a:pt x="284135" y="100584"/>
                  </a:moveTo>
                  <a:lnTo>
                    <a:pt x="289516" y="87884"/>
                  </a:lnTo>
                </a:path>
                <a:path w="791209" h="483234">
                  <a:moveTo>
                    <a:pt x="85027" y="77548"/>
                  </a:moveTo>
                  <a:lnTo>
                    <a:pt x="114283" y="87884"/>
                  </a:lnTo>
                </a:path>
                <a:path w="791209" h="483234">
                  <a:moveTo>
                    <a:pt x="289516" y="87884"/>
                  </a:moveTo>
                  <a:lnTo>
                    <a:pt x="294898" y="75184"/>
                  </a:lnTo>
                </a:path>
                <a:path w="791209" h="483234">
                  <a:moveTo>
                    <a:pt x="42388" y="62484"/>
                  </a:moveTo>
                  <a:lnTo>
                    <a:pt x="78335" y="75184"/>
                  </a:lnTo>
                </a:path>
                <a:path w="791209" h="483234">
                  <a:moveTo>
                    <a:pt x="294898" y="75184"/>
                  </a:moveTo>
                  <a:lnTo>
                    <a:pt x="300207" y="62653"/>
                  </a:lnTo>
                </a:path>
              </a:pathLst>
            </a:custGeom>
            <a:ln w="10668">
              <a:solidFill>
                <a:srgbClr val="366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211823" y="6120383"/>
              <a:ext cx="791210" cy="483234"/>
            </a:xfrm>
            <a:custGeom>
              <a:avLst/>
              <a:gdLst/>
              <a:ahLst/>
              <a:cxnLst/>
              <a:rect l="l" t="t" r="r" b="b"/>
              <a:pathLst>
                <a:path w="791209" h="483234">
                  <a:moveTo>
                    <a:pt x="309371" y="483107"/>
                  </a:moveTo>
                  <a:lnTo>
                    <a:pt x="281939" y="348996"/>
                  </a:lnTo>
                  <a:lnTo>
                    <a:pt x="173735" y="393191"/>
                  </a:lnTo>
                  <a:lnTo>
                    <a:pt x="207263" y="310896"/>
                  </a:lnTo>
                  <a:lnTo>
                    <a:pt x="4572" y="326135"/>
                  </a:lnTo>
                  <a:lnTo>
                    <a:pt x="135635" y="263651"/>
                  </a:lnTo>
                  <a:lnTo>
                    <a:pt x="0" y="192023"/>
                  </a:lnTo>
                  <a:lnTo>
                    <a:pt x="169163" y="170687"/>
                  </a:lnTo>
                  <a:lnTo>
                    <a:pt x="12191" y="51815"/>
                  </a:lnTo>
                  <a:lnTo>
                    <a:pt x="266699" y="141731"/>
                  </a:lnTo>
                  <a:lnTo>
                    <a:pt x="304799" y="51815"/>
                  </a:lnTo>
                  <a:lnTo>
                    <a:pt x="394715" y="129539"/>
                  </a:lnTo>
                  <a:lnTo>
                    <a:pt x="531875" y="0"/>
                  </a:lnTo>
                  <a:lnTo>
                    <a:pt x="518159" y="118871"/>
                  </a:lnTo>
                  <a:lnTo>
                    <a:pt x="672084" y="99059"/>
                  </a:lnTo>
                  <a:lnTo>
                    <a:pt x="611123" y="163067"/>
                  </a:lnTo>
                  <a:lnTo>
                    <a:pt x="772667" y="181355"/>
                  </a:lnTo>
                  <a:lnTo>
                    <a:pt x="644651" y="233171"/>
                  </a:lnTo>
                  <a:lnTo>
                    <a:pt x="790955" y="297179"/>
                  </a:lnTo>
                  <a:lnTo>
                    <a:pt x="615696" y="289559"/>
                  </a:lnTo>
                  <a:lnTo>
                    <a:pt x="664463" y="403859"/>
                  </a:lnTo>
                  <a:lnTo>
                    <a:pt x="513587" y="323087"/>
                  </a:lnTo>
                  <a:lnTo>
                    <a:pt x="484631" y="440435"/>
                  </a:lnTo>
                  <a:lnTo>
                    <a:pt x="385571" y="333756"/>
                  </a:lnTo>
                  <a:lnTo>
                    <a:pt x="309371" y="483107"/>
                  </a:lnTo>
                  <a:close/>
                </a:path>
              </a:pathLst>
            </a:custGeom>
            <a:solidFill>
              <a:srgbClr val="4F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211823" y="6120383"/>
              <a:ext cx="791210" cy="483234"/>
            </a:xfrm>
            <a:custGeom>
              <a:avLst/>
              <a:gdLst/>
              <a:ahLst/>
              <a:cxnLst/>
              <a:rect l="l" t="t" r="r" b="b"/>
              <a:pathLst>
                <a:path w="791209" h="483234">
                  <a:moveTo>
                    <a:pt x="394715" y="129539"/>
                  </a:moveTo>
                  <a:lnTo>
                    <a:pt x="531875" y="0"/>
                  </a:lnTo>
                  <a:lnTo>
                    <a:pt x="518159" y="118871"/>
                  </a:lnTo>
                  <a:lnTo>
                    <a:pt x="672084" y="99059"/>
                  </a:lnTo>
                  <a:lnTo>
                    <a:pt x="611123" y="163067"/>
                  </a:lnTo>
                  <a:lnTo>
                    <a:pt x="772667" y="181355"/>
                  </a:lnTo>
                  <a:lnTo>
                    <a:pt x="644651" y="233171"/>
                  </a:lnTo>
                  <a:lnTo>
                    <a:pt x="790955" y="297179"/>
                  </a:lnTo>
                  <a:lnTo>
                    <a:pt x="615696" y="289559"/>
                  </a:lnTo>
                  <a:lnTo>
                    <a:pt x="664463" y="403859"/>
                  </a:lnTo>
                  <a:lnTo>
                    <a:pt x="513587" y="323087"/>
                  </a:lnTo>
                  <a:lnTo>
                    <a:pt x="484631" y="440435"/>
                  </a:lnTo>
                  <a:lnTo>
                    <a:pt x="385571" y="333756"/>
                  </a:lnTo>
                  <a:lnTo>
                    <a:pt x="309371" y="483107"/>
                  </a:lnTo>
                  <a:lnTo>
                    <a:pt x="281939" y="348996"/>
                  </a:lnTo>
                  <a:lnTo>
                    <a:pt x="173735" y="393191"/>
                  </a:lnTo>
                  <a:lnTo>
                    <a:pt x="207263" y="310896"/>
                  </a:lnTo>
                  <a:lnTo>
                    <a:pt x="4572" y="326135"/>
                  </a:lnTo>
                  <a:lnTo>
                    <a:pt x="135635" y="263651"/>
                  </a:lnTo>
                  <a:lnTo>
                    <a:pt x="0" y="192023"/>
                  </a:lnTo>
                  <a:lnTo>
                    <a:pt x="169163" y="170687"/>
                  </a:lnTo>
                  <a:lnTo>
                    <a:pt x="12191" y="51815"/>
                  </a:lnTo>
                  <a:lnTo>
                    <a:pt x="266699" y="141731"/>
                  </a:lnTo>
                  <a:lnTo>
                    <a:pt x="304799" y="51815"/>
                  </a:lnTo>
                  <a:lnTo>
                    <a:pt x="394715" y="129539"/>
                  </a:lnTo>
                  <a:close/>
                </a:path>
              </a:pathLst>
            </a:custGeom>
            <a:ln w="10668">
              <a:solidFill>
                <a:srgbClr val="366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452098" y="6208230"/>
            <a:ext cx="248920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105" dirty="0">
                <a:solidFill>
                  <a:srgbClr val="FFFFFF"/>
                </a:solidFill>
                <a:latin typeface="Cambria"/>
                <a:cs typeface="Cambria"/>
              </a:rPr>
              <a:t>PC</a:t>
            </a:r>
            <a:endParaRPr sz="1300">
              <a:latin typeface="Cambria"/>
              <a:cs typeface="Cambria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54867" y="1773936"/>
            <a:ext cx="181268" cy="214883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1583436" y="1780032"/>
            <a:ext cx="856615" cy="208915"/>
            <a:chOff x="1583436" y="1780032"/>
            <a:chExt cx="856615" cy="208915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83436" y="1780032"/>
              <a:ext cx="121919" cy="20878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31263" y="1780793"/>
              <a:ext cx="242316" cy="20802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08631" y="1780032"/>
              <a:ext cx="210312" cy="20878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47899" y="1780032"/>
              <a:ext cx="192024" cy="208787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2008632" y="1780032"/>
            <a:ext cx="2359660" cy="422275"/>
            <a:chOff x="2008632" y="1780032"/>
            <a:chExt cx="2359660" cy="422275"/>
          </a:xfrm>
        </p:grpSpPr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471927" y="1780032"/>
              <a:ext cx="217932" cy="20878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08148" y="1780032"/>
              <a:ext cx="192024" cy="20878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933700" y="1780793"/>
              <a:ext cx="242316" cy="20802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11067" y="1780032"/>
              <a:ext cx="210312" cy="20878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450335" y="1780032"/>
              <a:ext cx="192024" cy="208787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675888" y="1780793"/>
              <a:ext cx="242315" cy="208025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175759" y="1780032"/>
              <a:ext cx="192024" cy="208787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954780" y="1988820"/>
              <a:ext cx="184403" cy="21335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008632" y="1988820"/>
              <a:ext cx="209549" cy="20726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247900" y="1988820"/>
              <a:ext cx="192024" cy="20726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71927" y="1988820"/>
              <a:ext cx="198120" cy="20726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708148" y="1988820"/>
              <a:ext cx="192024" cy="20726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933700" y="1988820"/>
              <a:ext cx="213359" cy="20726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211067" y="1988820"/>
              <a:ext cx="209550" cy="20726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450335" y="1988820"/>
              <a:ext cx="192024" cy="20726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675888" y="1988820"/>
              <a:ext cx="213359" cy="20726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175759" y="1988820"/>
              <a:ext cx="192024" cy="207263"/>
            </a:xfrm>
            <a:prstGeom prst="rect">
              <a:avLst/>
            </a:prstGeom>
          </p:spPr>
        </p:pic>
      </p:grpSp>
      <p:grpSp>
        <p:nvGrpSpPr>
          <p:cNvPr id="32" name="object 32"/>
          <p:cNvGrpSpPr/>
          <p:nvPr/>
        </p:nvGrpSpPr>
        <p:grpSpPr>
          <a:xfrm>
            <a:off x="1583436" y="1988820"/>
            <a:ext cx="361315" cy="207645"/>
            <a:chOff x="1583436" y="1988820"/>
            <a:chExt cx="361315" cy="207645"/>
          </a:xfrm>
        </p:grpSpPr>
        <p:pic>
          <p:nvPicPr>
            <p:cNvPr id="33" name="object 3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583436" y="1988820"/>
              <a:ext cx="121919" cy="207263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731263" y="1988820"/>
              <a:ext cx="213360" cy="207263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9445267" y="6190003"/>
            <a:ext cx="304800" cy="3778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90170" marR="5080" indent="-78105">
              <a:lnSpc>
                <a:spcPct val="100800"/>
              </a:lnSpc>
              <a:spcBef>
                <a:spcPts val="90"/>
              </a:spcBef>
            </a:pPr>
            <a:r>
              <a:rPr sz="1150" b="1" spc="-90" dirty="0">
                <a:solidFill>
                  <a:srgbClr val="FFFFFF"/>
                </a:solidFill>
                <a:latin typeface="Cambria"/>
                <a:cs typeface="Cambria"/>
              </a:rPr>
              <a:t>Page</a:t>
            </a:r>
            <a:r>
              <a:rPr sz="1150" b="1" spc="-25" dirty="0">
                <a:solidFill>
                  <a:srgbClr val="FFFFFF"/>
                </a:solidFill>
                <a:latin typeface="Cambria"/>
                <a:cs typeface="Cambria"/>
              </a:rPr>
              <a:t> 10</a:t>
            </a:r>
            <a:endParaRPr sz="1150">
              <a:latin typeface="Cambria"/>
              <a:cs typeface="Cambria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495044" y="2715767"/>
            <a:ext cx="7070090" cy="1004569"/>
          </a:xfrm>
          <a:custGeom>
            <a:avLst/>
            <a:gdLst/>
            <a:ahLst/>
            <a:cxnLst/>
            <a:rect l="l" t="t" r="r" b="b"/>
            <a:pathLst>
              <a:path w="7070090" h="1004570">
                <a:moveTo>
                  <a:pt x="0" y="167639"/>
                </a:moveTo>
                <a:lnTo>
                  <a:pt x="5961" y="122943"/>
                </a:lnTo>
                <a:lnTo>
                  <a:pt x="22803" y="82860"/>
                </a:lnTo>
                <a:lnTo>
                  <a:pt x="48958" y="48958"/>
                </a:lnTo>
                <a:lnTo>
                  <a:pt x="82860" y="22803"/>
                </a:lnTo>
                <a:lnTo>
                  <a:pt x="122943" y="5961"/>
                </a:lnTo>
                <a:lnTo>
                  <a:pt x="167640" y="0"/>
                </a:lnTo>
                <a:lnTo>
                  <a:pt x="6902196" y="0"/>
                </a:lnTo>
                <a:lnTo>
                  <a:pt x="6946893" y="5961"/>
                </a:lnTo>
                <a:lnTo>
                  <a:pt x="6986975" y="22803"/>
                </a:lnTo>
                <a:lnTo>
                  <a:pt x="7020877" y="48958"/>
                </a:lnTo>
                <a:lnTo>
                  <a:pt x="7047032" y="82860"/>
                </a:lnTo>
                <a:lnTo>
                  <a:pt x="7063873" y="122943"/>
                </a:lnTo>
                <a:lnTo>
                  <a:pt x="7069835" y="167639"/>
                </a:lnTo>
                <a:lnTo>
                  <a:pt x="7069835" y="836675"/>
                </a:lnTo>
                <a:lnTo>
                  <a:pt x="7063873" y="880843"/>
                </a:lnTo>
                <a:lnTo>
                  <a:pt x="7047032" y="920778"/>
                </a:lnTo>
                <a:lnTo>
                  <a:pt x="7020877" y="954785"/>
                </a:lnTo>
                <a:lnTo>
                  <a:pt x="6986975" y="981173"/>
                </a:lnTo>
                <a:lnTo>
                  <a:pt x="6946893" y="998248"/>
                </a:lnTo>
                <a:lnTo>
                  <a:pt x="6902196" y="1004315"/>
                </a:lnTo>
                <a:lnTo>
                  <a:pt x="167640" y="1004315"/>
                </a:lnTo>
                <a:lnTo>
                  <a:pt x="122943" y="998248"/>
                </a:lnTo>
                <a:lnTo>
                  <a:pt x="82860" y="981173"/>
                </a:lnTo>
                <a:lnTo>
                  <a:pt x="48958" y="954785"/>
                </a:lnTo>
                <a:lnTo>
                  <a:pt x="22803" y="920778"/>
                </a:lnTo>
                <a:lnTo>
                  <a:pt x="5961" y="880843"/>
                </a:lnTo>
                <a:lnTo>
                  <a:pt x="0" y="836675"/>
                </a:lnTo>
                <a:lnTo>
                  <a:pt x="0" y="167639"/>
                </a:lnTo>
                <a:close/>
              </a:path>
            </a:pathLst>
          </a:custGeom>
          <a:ln w="10668">
            <a:solidFill>
              <a:srgbClr val="4674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495044" y="4607052"/>
            <a:ext cx="7070090" cy="1004569"/>
          </a:xfrm>
          <a:custGeom>
            <a:avLst/>
            <a:gdLst/>
            <a:ahLst/>
            <a:cxnLst/>
            <a:rect l="l" t="t" r="r" b="b"/>
            <a:pathLst>
              <a:path w="7070090" h="1004570">
                <a:moveTo>
                  <a:pt x="0" y="167639"/>
                </a:moveTo>
                <a:lnTo>
                  <a:pt x="5961" y="122943"/>
                </a:lnTo>
                <a:lnTo>
                  <a:pt x="22803" y="82860"/>
                </a:lnTo>
                <a:lnTo>
                  <a:pt x="48958" y="48958"/>
                </a:lnTo>
                <a:lnTo>
                  <a:pt x="82860" y="22803"/>
                </a:lnTo>
                <a:lnTo>
                  <a:pt x="122943" y="5961"/>
                </a:lnTo>
                <a:lnTo>
                  <a:pt x="167640" y="0"/>
                </a:lnTo>
                <a:lnTo>
                  <a:pt x="6902196" y="0"/>
                </a:lnTo>
                <a:lnTo>
                  <a:pt x="6946893" y="5961"/>
                </a:lnTo>
                <a:lnTo>
                  <a:pt x="6986975" y="22803"/>
                </a:lnTo>
                <a:lnTo>
                  <a:pt x="7020877" y="48958"/>
                </a:lnTo>
                <a:lnTo>
                  <a:pt x="7047032" y="82860"/>
                </a:lnTo>
                <a:lnTo>
                  <a:pt x="7063873" y="122943"/>
                </a:lnTo>
                <a:lnTo>
                  <a:pt x="7069835" y="167639"/>
                </a:lnTo>
                <a:lnTo>
                  <a:pt x="7069835" y="836675"/>
                </a:lnTo>
                <a:lnTo>
                  <a:pt x="7063873" y="881372"/>
                </a:lnTo>
                <a:lnTo>
                  <a:pt x="7047032" y="921455"/>
                </a:lnTo>
                <a:lnTo>
                  <a:pt x="7020877" y="955357"/>
                </a:lnTo>
                <a:lnTo>
                  <a:pt x="6986975" y="981512"/>
                </a:lnTo>
                <a:lnTo>
                  <a:pt x="6946893" y="998354"/>
                </a:lnTo>
                <a:lnTo>
                  <a:pt x="6902196" y="1004315"/>
                </a:lnTo>
                <a:lnTo>
                  <a:pt x="167640" y="1004315"/>
                </a:lnTo>
                <a:lnTo>
                  <a:pt x="122943" y="998354"/>
                </a:lnTo>
                <a:lnTo>
                  <a:pt x="82860" y="981512"/>
                </a:lnTo>
                <a:lnTo>
                  <a:pt x="48958" y="955357"/>
                </a:lnTo>
                <a:lnTo>
                  <a:pt x="22803" y="921455"/>
                </a:lnTo>
                <a:lnTo>
                  <a:pt x="5961" y="881372"/>
                </a:lnTo>
                <a:lnTo>
                  <a:pt x="0" y="836675"/>
                </a:lnTo>
                <a:lnTo>
                  <a:pt x="0" y="167639"/>
                </a:lnTo>
                <a:close/>
              </a:path>
            </a:pathLst>
          </a:custGeom>
          <a:ln w="10668">
            <a:solidFill>
              <a:srgbClr val="4674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1582910" y="2998766"/>
            <a:ext cx="6736080" cy="2296160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161925">
              <a:lnSpc>
                <a:spcPts val="1390"/>
              </a:lnSpc>
              <a:spcBef>
                <a:spcPts val="305"/>
              </a:spcBef>
            </a:pPr>
            <a:r>
              <a:rPr sz="1300" spc="10" dirty="0">
                <a:latin typeface="Cambria"/>
                <a:cs typeface="Cambria"/>
              </a:rPr>
              <a:t>Firm</a:t>
            </a:r>
            <a:r>
              <a:rPr sz="1300" spc="125" dirty="0">
                <a:latin typeface="Cambria"/>
                <a:cs typeface="Cambria"/>
              </a:rPr>
              <a:t> </a:t>
            </a:r>
            <a:r>
              <a:rPr sz="1300" spc="10" dirty="0">
                <a:latin typeface="Cambria"/>
                <a:cs typeface="Cambria"/>
              </a:rPr>
              <a:t>should</a:t>
            </a:r>
            <a:r>
              <a:rPr sz="1300" spc="150" dirty="0">
                <a:latin typeface="Cambria"/>
                <a:cs typeface="Cambria"/>
              </a:rPr>
              <a:t> </a:t>
            </a:r>
            <a:r>
              <a:rPr sz="1300" spc="10" dirty="0">
                <a:latin typeface="Cambria"/>
                <a:cs typeface="Cambria"/>
              </a:rPr>
              <a:t>also</a:t>
            </a:r>
            <a:r>
              <a:rPr sz="1300" spc="165" dirty="0">
                <a:latin typeface="Cambria"/>
                <a:cs typeface="Cambria"/>
              </a:rPr>
              <a:t> </a:t>
            </a:r>
            <a:r>
              <a:rPr sz="1300" spc="10" dirty="0">
                <a:latin typeface="Cambria"/>
                <a:cs typeface="Cambria"/>
              </a:rPr>
              <a:t>establish</a:t>
            </a:r>
            <a:r>
              <a:rPr sz="1300" spc="150" dirty="0">
                <a:latin typeface="Cambria"/>
                <a:cs typeface="Cambria"/>
              </a:rPr>
              <a:t> </a:t>
            </a:r>
            <a:r>
              <a:rPr sz="1300" spc="55" dirty="0">
                <a:latin typeface="Cambria"/>
                <a:cs typeface="Cambria"/>
              </a:rPr>
              <a:t>procedures</a:t>
            </a:r>
            <a:r>
              <a:rPr sz="1300" spc="110" dirty="0">
                <a:latin typeface="Cambria"/>
                <a:cs typeface="Cambria"/>
              </a:rPr>
              <a:t> </a:t>
            </a:r>
            <a:r>
              <a:rPr sz="1300" spc="10" dirty="0">
                <a:latin typeface="Cambria"/>
                <a:cs typeface="Cambria"/>
              </a:rPr>
              <a:t>which</a:t>
            </a:r>
            <a:r>
              <a:rPr sz="1300" spc="145" dirty="0">
                <a:latin typeface="Cambria"/>
                <a:cs typeface="Cambria"/>
              </a:rPr>
              <a:t> </a:t>
            </a:r>
            <a:r>
              <a:rPr sz="1300" spc="70" dirty="0">
                <a:latin typeface="Cambria"/>
                <a:cs typeface="Cambria"/>
              </a:rPr>
              <a:t>enable</a:t>
            </a:r>
            <a:r>
              <a:rPr sz="1300" spc="130" dirty="0">
                <a:latin typeface="Cambria"/>
                <a:cs typeface="Cambria"/>
              </a:rPr>
              <a:t> </a:t>
            </a:r>
            <a:r>
              <a:rPr sz="1300" spc="10" dirty="0">
                <a:latin typeface="Cambria"/>
                <a:cs typeface="Cambria"/>
              </a:rPr>
              <a:t>it</a:t>
            </a:r>
            <a:r>
              <a:rPr sz="1300" spc="135" dirty="0">
                <a:latin typeface="Cambria"/>
                <a:cs typeface="Cambria"/>
              </a:rPr>
              <a:t> </a:t>
            </a:r>
            <a:r>
              <a:rPr sz="1300" spc="10" dirty="0">
                <a:latin typeface="Cambria"/>
                <a:cs typeface="Cambria"/>
              </a:rPr>
              <a:t>to</a:t>
            </a:r>
            <a:r>
              <a:rPr sz="1300" spc="130" dirty="0">
                <a:latin typeface="Cambria"/>
                <a:cs typeface="Cambria"/>
              </a:rPr>
              <a:t> </a:t>
            </a:r>
            <a:r>
              <a:rPr sz="1300" spc="120" dirty="0">
                <a:latin typeface="Cambria"/>
                <a:cs typeface="Cambria"/>
              </a:rPr>
              <a:t>be</a:t>
            </a:r>
            <a:r>
              <a:rPr sz="1300" spc="145" dirty="0">
                <a:latin typeface="Cambria"/>
                <a:cs typeface="Cambria"/>
              </a:rPr>
              <a:t> </a:t>
            </a:r>
            <a:r>
              <a:rPr sz="1300" spc="10" dirty="0">
                <a:latin typeface="Cambria"/>
                <a:cs typeface="Cambria"/>
              </a:rPr>
              <a:t>notified</a:t>
            </a:r>
            <a:r>
              <a:rPr sz="1300" spc="150" dirty="0">
                <a:latin typeface="Cambria"/>
                <a:cs typeface="Cambria"/>
              </a:rPr>
              <a:t> </a:t>
            </a:r>
            <a:r>
              <a:rPr sz="1300" spc="10" dirty="0">
                <a:latin typeface="Cambria"/>
                <a:cs typeface="Cambria"/>
              </a:rPr>
              <a:t>of</a:t>
            </a:r>
            <a:r>
              <a:rPr sz="1300" spc="135" dirty="0">
                <a:latin typeface="Cambria"/>
                <a:cs typeface="Cambria"/>
              </a:rPr>
              <a:t> </a:t>
            </a:r>
            <a:r>
              <a:rPr sz="1300" spc="65" dirty="0">
                <a:latin typeface="Cambria"/>
                <a:cs typeface="Cambria"/>
              </a:rPr>
              <a:t>independence breaches</a:t>
            </a:r>
            <a:r>
              <a:rPr sz="1300" spc="130" dirty="0">
                <a:latin typeface="Cambria"/>
                <a:cs typeface="Cambria"/>
              </a:rPr>
              <a:t> </a:t>
            </a:r>
            <a:r>
              <a:rPr sz="1300" spc="55" dirty="0">
                <a:latin typeface="Cambria"/>
                <a:cs typeface="Cambria"/>
              </a:rPr>
              <a:t>and</a:t>
            </a:r>
            <a:r>
              <a:rPr sz="1300" spc="135" dirty="0">
                <a:latin typeface="Cambria"/>
                <a:cs typeface="Cambria"/>
              </a:rPr>
              <a:t> </a:t>
            </a:r>
            <a:r>
              <a:rPr sz="1300" spc="20" dirty="0">
                <a:latin typeface="Cambria"/>
                <a:cs typeface="Cambria"/>
              </a:rPr>
              <a:t>should</a:t>
            </a:r>
            <a:r>
              <a:rPr sz="1300" spc="140" dirty="0">
                <a:latin typeface="Cambria"/>
                <a:cs typeface="Cambria"/>
              </a:rPr>
              <a:t> </a:t>
            </a:r>
            <a:r>
              <a:rPr sz="1300" spc="55" dirty="0">
                <a:latin typeface="Cambria"/>
                <a:cs typeface="Cambria"/>
              </a:rPr>
              <a:t>include</a:t>
            </a:r>
            <a:r>
              <a:rPr sz="1300" spc="120" dirty="0">
                <a:latin typeface="Cambria"/>
                <a:cs typeface="Cambria"/>
              </a:rPr>
              <a:t> </a:t>
            </a:r>
            <a:r>
              <a:rPr sz="1300" spc="20" dirty="0">
                <a:latin typeface="Cambria"/>
                <a:cs typeface="Cambria"/>
              </a:rPr>
              <a:t>requirements</a:t>
            </a:r>
            <a:r>
              <a:rPr sz="1300" spc="110" dirty="0">
                <a:latin typeface="Cambria"/>
                <a:cs typeface="Cambria"/>
              </a:rPr>
              <a:t> </a:t>
            </a:r>
            <a:r>
              <a:rPr sz="1300" spc="-20" dirty="0">
                <a:latin typeface="Cambria"/>
                <a:cs typeface="Cambria"/>
              </a:rPr>
              <a:t>that</a:t>
            </a:r>
            <a:endParaRPr sz="13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180"/>
              </a:spcBef>
            </a:pPr>
            <a:endParaRPr sz="1300">
              <a:latin typeface="Cambria"/>
              <a:cs typeface="Cambria"/>
            </a:endParaRPr>
          </a:p>
          <a:p>
            <a:pPr marL="278765" marR="5080" indent="-142240">
              <a:lnSpc>
                <a:spcPts val="1390"/>
              </a:lnSpc>
              <a:buChar char="•"/>
              <a:tabLst>
                <a:tab pos="278765" algn="l"/>
              </a:tabLst>
            </a:pPr>
            <a:r>
              <a:rPr sz="1300" spc="55" dirty="0">
                <a:latin typeface="Cambria"/>
                <a:cs typeface="Cambria"/>
              </a:rPr>
              <a:t>All</a:t>
            </a:r>
            <a:r>
              <a:rPr sz="1300" spc="114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those</a:t>
            </a:r>
            <a:r>
              <a:rPr sz="1300" spc="130" dirty="0">
                <a:latin typeface="Cambria"/>
                <a:cs typeface="Cambria"/>
              </a:rPr>
              <a:t> </a:t>
            </a:r>
            <a:r>
              <a:rPr sz="1300" spc="55" dirty="0">
                <a:latin typeface="Cambria"/>
                <a:cs typeface="Cambria"/>
              </a:rPr>
              <a:t>subject</a:t>
            </a:r>
            <a:r>
              <a:rPr sz="1300" spc="130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to</a:t>
            </a:r>
            <a:r>
              <a:rPr sz="1300" spc="135" dirty="0">
                <a:latin typeface="Cambria"/>
                <a:cs typeface="Cambria"/>
              </a:rPr>
              <a:t> </a:t>
            </a:r>
            <a:r>
              <a:rPr sz="1300" spc="75" dirty="0">
                <a:latin typeface="Cambria"/>
                <a:cs typeface="Cambria"/>
              </a:rPr>
              <a:t>independence</a:t>
            </a:r>
            <a:r>
              <a:rPr sz="1300" spc="130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notify</a:t>
            </a:r>
            <a:r>
              <a:rPr sz="1300" spc="110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firm</a:t>
            </a:r>
            <a:r>
              <a:rPr sz="1300" spc="114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of</a:t>
            </a:r>
            <a:r>
              <a:rPr sz="1300" spc="114" dirty="0">
                <a:latin typeface="Cambria"/>
                <a:cs typeface="Cambria"/>
              </a:rPr>
              <a:t> </a:t>
            </a:r>
            <a:r>
              <a:rPr sz="1300" spc="65" dirty="0">
                <a:latin typeface="Cambria"/>
                <a:cs typeface="Cambria"/>
              </a:rPr>
              <a:t>breaches</a:t>
            </a:r>
            <a:r>
              <a:rPr sz="1300" spc="125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which</a:t>
            </a:r>
            <a:r>
              <a:rPr sz="1300" spc="130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they</a:t>
            </a:r>
            <a:r>
              <a:rPr sz="1300" spc="114" dirty="0">
                <a:latin typeface="Cambria"/>
                <a:cs typeface="Cambria"/>
              </a:rPr>
              <a:t> </a:t>
            </a:r>
            <a:r>
              <a:rPr sz="1300" spc="95" dirty="0">
                <a:latin typeface="Cambria"/>
                <a:cs typeface="Cambria"/>
              </a:rPr>
              <a:t>become</a:t>
            </a:r>
            <a:r>
              <a:rPr sz="1300" spc="13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aware </a:t>
            </a:r>
            <a:r>
              <a:rPr sz="1300" spc="-25" dirty="0">
                <a:latin typeface="Cambria"/>
                <a:cs typeface="Cambria"/>
              </a:rPr>
              <a:t>of</a:t>
            </a:r>
            <a:endParaRPr sz="1300">
              <a:latin typeface="Cambria"/>
              <a:cs typeface="Cambria"/>
            </a:endParaRPr>
          </a:p>
          <a:p>
            <a:pPr marL="278765" marR="118110" indent="-142240">
              <a:lnSpc>
                <a:spcPts val="1400"/>
              </a:lnSpc>
              <a:spcBef>
                <a:spcPts val="310"/>
              </a:spcBef>
              <a:buChar char="•"/>
              <a:tabLst>
                <a:tab pos="278765" algn="l"/>
              </a:tabLst>
            </a:pPr>
            <a:r>
              <a:rPr sz="1300" dirty="0">
                <a:latin typeface="Cambria"/>
                <a:cs typeface="Cambria"/>
              </a:rPr>
              <a:t>Firm</a:t>
            </a:r>
            <a:r>
              <a:rPr sz="1300" spc="105" dirty="0">
                <a:latin typeface="Cambria"/>
                <a:cs typeface="Cambria"/>
              </a:rPr>
              <a:t> </a:t>
            </a:r>
            <a:r>
              <a:rPr sz="1300" spc="45" dirty="0">
                <a:latin typeface="Cambria"/>
                <a:cs typeface="Cambria"/>
              </a:rPr>
              <a:t>communicates</a:t>
            </a:r>
            <a:r>
              <a:rPr sz="1300" spc="155" dirty="0">
                <a:latin typeface="Cambria"/>
                <a:cs typeface="Cambria"/>
              </a:rPr>
              <a:t> </a:t>
            </a:r>
            <a:r>
              <a:rPr sz="1300" spc="45" dirty="0">
                <a:latin typeface="Cambria"/>
                <a:cs typeface="Cambria"/>
              </a:rPr>
              <a:t>identified</a:t>
            </a:r>
            <a:r>
              <a:rPr sz="1300" spc="125" dirty="0">
                <a:latin typeface="Cambria"/>
                <a:cs typeface="Cambria"/>
              </a:rPr>
              <a:t> </a:t>
            </a:r>
            <a:r>
              <a:rPr sz="1300" spc="65" dirty="0">
                <a:latin typeface="Cambria"/>
                <a:cs typeface="Cambria"/>
              </a:rPr>
              <a:t>breaches</a:t>
            </a:r>
            <a:r>
              <a:rPr sz="1300" spc="120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to</a:t>
            </a:r>
            <a:r>
              <a:rPr sz="1300" spc="125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the</a:t>
            </a:r>
            <a:r>
              <a:rPr sz="1300" spc="110" dirty="0">
                <a:latin typeface="Cambria"/>
                <a:cs typeface="Cambria"/>
              </a:rPr>
              <a:t> </a:t>
            </a:r>
            <a:r>
              <a:rPr sz="1300" spc="75" dirty="0">
                <a:latin typeface="Cambria"/>
                <a:cs typeface="Cambria"/>
              </a:rPr>
              <a:t>engagement</a:t>
            </a:r>
            <a:r>
              <a:rPr sz="1300" spc="130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partner</a:t>
            </a:r>
            <a:r>
              <a:rPr sz="1300" spc="100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who</a:t>
            </a:r>
            <a:r>
              <a:rPr sz="1300" spc="110" dirty="0">
                <a:latin typeface="Cambria"/>
                <a:cs typeface="Cambria"/>
              </a:rPr>
              <a:t> </a:t>
            </a:r>
            <a:r>
              <a:rPr sz="1300" spc="75" dirty="0">
                <a:latin typeface="Cambria"/>
                <a:cs typeface="Cambria"/>
              </a:rPr>
              <a:t>needs</a:t>
            </a:r>
            <a:r>
              <a:rPr sz="1300" spc="100" dirty="0">
                <a:latin typeface="Cambria"/>
                <a:cs typeface="Cambria"/>
              </a:rPr>
              <a:t> </a:t>
            </a:r>
            <a:r>
              <a:rPr sz="1300" spc="-25" dirty="0">
                <a:latin typeface="Cambria"/>
                <a:cs typeface="Cambria"/>
              </a:rPr>
              <a:t>to </a:t>
            </a:r>
            <a:r>
              <a:rPr sz="1300" spc="50" dirty="0">
                <a:latin typeface="Cambria"/>
                <a:cs typeface="Cambria"/>
              </a:rPr>
              <a:t>address</a:t>
            </a:r>
            <a:r>
              <a:rPr sz="1300" spc="110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the</a:t>
            </a:r>
            <a:r>
              <a:rPr sz="1300" spc="100" dirty="0">
                <a:latin typeface="Cambria"/>
                <a:cs typeface="Cambria"/>
              </a:rPr>
              <a:t> </a:t>
            </a:r>
            <a:r>
              <a:rPr sz="1300" spc="65" dirty="0">
                <a:latin typeface="Cambria"/>
                <a:cs typeface="Cambria"/>
              </a:rPr>
              <a:t>breach</a:t>
            </a:r>
            <a:r>
              <a:rPr sz="1300" spc="120" dirty="0">
                <a:latin typeface="Cambria"/>
                <a:cs typeface="Cambria"/>
              </a:rPr>
              <a:t> </a:t>
            </a:r>
            <a:r>
              <a:rPr sz="1300" spc="55" dirty="0">
                <a:latin typeface="Cambria"/>
                <a:cs typeface="Cambria"/>
              </a:rPr>
              <a:t>and</a:t>
            </a:r>
            <a:r>
              <a:rPr sz="1300" spc="114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other</a:t>
            </a:r>
            <a:r>
              <a:rPr sz="1300" spc="95" dirty="0">
                <a:latin typeface="Cambria"/>
                <a:cs typeface="Cambria"/>
              </a:rPr>
              <a:t> </a:t>
            </a:r>
            <a:r>
              <a:rPr sz="1300" spc="55" dirty="0">
                <a:latin typeface="Cambria"/>
                <a:cs typeface="Cambria"/>
              </a:rPr>
              <a:t>personnel</a:t>
            </a:r>
            <a:r>
              <a:rPr sz="1300" spc="120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who</a:t>
            </a:r>
            <a:r>
              <a:rPr sz="1300" spc="90" dirty="0">
                <a:latin typeface="Cambria"/>
                <a:cs typeface="Cambria"/>
              </a:rPr>
              <a:t> </a:t>
            </a:r>
            <a:r>
              <a:rPr sz="1300" spc="85" dirty="0">
                <a:latin typeface="Cambria"/>
                <a:cs typeface="Cambria"/>
              </a:rPr>
              <a:t>need</a:t>
            </a:r>
            <a:r>
              <a:rPr sz="1300" spc="114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to</a:t>
            </a:r>
            <a:r>
              <a:rPr sz="1300" spc="120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take</a:t>
            </a:r>
            <a:r>
              <a:rPr sz="1300" spc="100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action</a:t>
            </a:r>
            <a:r>
              <a:rPr sz="1300" spc="135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in</a:t>
            </a:r>
            <a:r>
              <a:rPr sz="1300" spc="120" dirty="0">
                <a:latin typeface="Cambria"/>
                <a:cs typeface="Cambria"/>
              </a:rPr>
              <a:t> </a:t>
            </a:r>
            <a:r>
              <a:rPr sz="1300" spc="50" dirty="0">
                <a:latin typeface="Cambria"/>
                <a:cs typeface="Cambria"/>
              </a:rPr>
              <a:t>respect</a:t>
            </a:r>
            <a:r>
              <a:rPr sz="1300" spc="105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thereof</a:t>
            </a:r>
            <a:endParaRPr sz="13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13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480"/>
              </a:spcBef>
            </a:pPr>
            <a:endParaRPr sz="1300">
              <a:latin typeface="Cambria"/>
              <a:cs typeface="Cambria"/>
            </a:endParaRPr>
          </a:p>
          <a:p>
            <a:pPr marL="12700" marR="296545">
              <a:lnSpc>
                <a:spcPts val="1390"/>
              </a:lnSpc>
              <a:spcBef>
                <a:spcPts val="5"/>
              </a:spcBef>
            </a:pPr>
            <a:r>
              <a:rPr sz="1300" spc="55" dirty="0">
                <a:latin typeface="Cambria"/>
                <a:cs typeface="Cambria"/>
              </a:rPr>
              <a:t>Communication</a:t>
            </a:r>
            <a:r>
              <a:rPr sz="1300" spc="110" dirty="0">
                <a:latin typeface="Cambria"/>
                <a:cs typeface="Cambria"/>
              </a:rPr>
              <a:t> </a:t>
            </a:r>
            <a:r>
              <a:rPr sz="1300" spc="85" dirty="0">
                <a:latin typeface="Cambria"/>
                <a:cs typeface="Cambria"/>
              </a:rPr>
              <a:t>by</a:t>
            </a:r>
            <a:r>
              <a:rPr sz="1300" spc="65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the</a:t>
            </a:r>
            <a:r>
              <a:rPr sz="1300" spc="80" dirty="0">
                <a:latin typeface="Cambria"/>
                <a:cs typeface="Cambria"/>
              </a:rPr>
              <a:t> </a:t>
            </a:r>
            <a:r>
              <a:rPr sz="1300" spc="70" dirty="0">
                <a:latin typeface="Cambria"/>
                <a:cs typeface="Cambria"/>
              </a:rPr>
              <a:t>above</a:t>
            </a:r>
            <a:r>
              <a:rPr sz="1300" spc="80" dirty="0">
                <a:latin typeface="Cambria"/>
                <a:cs typeface="Cambria"/>
              </a:rPr>
              <a:t> </a:t>
            </a:r>
            <a:r>
              <a:rPr sz="1300" spc="85" dirty="0">
                <a:latin typeface="Cambria"/>
                <a:cs typeface="Cambria"/>
              </a:rPr>
              <a:t>people</a:t>
            </a:r>
            <a:r>
              <a:rPr sz="1300" spc="80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to</a:t>
            </a:r>
            <a:r>
              <a:rPr sz="1300" spc="95" dirty="0">
                <a:latin typeface="Cambria"/>
                <a:cs typeface="Cambria"/>
              </a:rPr>
              <a:t> </a:t>
            </a:r>
            <a:r>
              <a:rPr sz="1300" spc="50" dirty="0">
                <a:latin typeface="Cambria"/>
                <a:cs typeface="Cambria"/>
              </a:rPr>
              <a:t>communicate</a:t>
            </a:r>
            <a:r>
              <a:rPr sz="1300" spc="95" dirty="0">
                <a:latin typeface="Cambria"/>
                <a:cs typeface="Cambria"/>
              </a:rPr>
              <a:t> </a:t>
            </a:r>
            <a:r>
              <a:rPr sz="1300" spc="85" dirty="0">
                <a:latin typeface="Cambria"/>
                <a:cs typeface="Cambria"/>
              </a:rPr>
              <a:t>back</a:t>
            </a:r>
            <a:r>
              <a:rPr sz="1300" spc="95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to</a:t>
            </a:r>
            <a:r>
              <a:rPr sz="1300" spc="95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the</a:t>
            </a:r>
            <a:r>
              <a:rPr sz="1300" spc="95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firm</a:t>
            </a:r>
            <a:r>
              <a:rPr sz="1300" spc="95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of</a:t>
            </a:r>
            <a:r>
              <a:rPr sz="1300" spc="85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the</a:t>
            </a:r>
            <a:r>
              <a:rPr sz="1300" spc="8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actions taken</a:t>
            </a:r>
            <a:endParaRPr sz="13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206489" y="6115049"/>
            <a:ext cx="802005" cy="494030"/>
            <a:chOff x="6206489" y="6115049"/>
            <a:chExt cx="802005" cy="494030"/>
          </a:xfrm>
        </p:grpSpPr>
        <p:sp>
          <p:nvSpPr>
            <p:cNvPr id="3" name="object 3"/>
            <p:cNvSpPr/>
            <p:nvPr/>
          </p:nvSpPr>
          <p:spPr>
            <a:xfrm>
              <a:off x="6211823" y="6120383"/>
              <a:ext cx="791210" cy="483234"/>
            </a:xfrm>
            <a:custGeom>
              <a:avLst/>
              <a:gdLst/>
              <a:ahLst/>
              <a:cxnLst/>
              <a:rect l="l" t="t" r="r" b="b"/>
              <a:pathLst>
                <a:path w="791209" h="483234">
                  <a:moveTo>
                    <a:pt x="404043" y="129540"/>
                  </a:moveTo>
                  <a:lnTo>
                    <a:pt x="394716" y="129540"/>
                  </a:lnTo>
                  <a:lnTo>
                    <a:pt x="531876" y="0"/>
                  </a:lnTo>
                  <a:lnTo>
                    <a:pt x="530527" y="11684"/>
                  </a:lnTo>
                  <a:lnTo>
                    <a:pt x="528828" y="11684"/>
                  </a:lnTo>
                  <a:lnTo>
                    <a:pt x="513588" y="24384"/>
                  </a:lnTo>
                  <a:lnTo>
                    <a:pt x="510540" y="24384"/>
                  </a:lnTo>
                  <a:lnTo>
                    <a:pt x="483108" y="49784"/>
                  </a:lnTo>
                  <a:lnTo>
                    <a:pt x="480060" y="49784"/>
                  </a:lnTo>
                  <a:lnTo>
                    <a:pt x="452628" y="75184"/>
                  </a:lnTo>
                  <a:lnTo>
                    <a:pt x="449580" y="87884"/>
                  </a:lnTo>
                  <a:lnTo>
                    <a:pt x="423672" y="113284"/>
                  </a:lnTo>
                  <a:lnTo>
                    <a:pt x="420624" y="113284"/>
                  </a:lnTo>
                  <a:lnTo>
                    <a:pt x="404043" y="129540"/>
                  </a:lnTo>
                  <a:close/>
                </a:path>
                <a:path w="791209" h="483234">
                  <a:moveTo>
                    <a:pt x="518160" y="118870"/>
                  </a:moveTo>
                  <a:lnTo>
                    <a:pt x="518160" y="113284"/>
                  </a:lnTo>
                  <a:lnTo>
                    <a:pt x="530352" y="11684"/>
                  </a:lnTo>
                  <a:lnTo>
                    <a:pt x="530527" y="11684"/>
                  </a:lnTo>
                  <a:lnTo>
                    <a:pt x="518160" y="118870"/>
                  </a:lnTo>
                  <a:close/>
                </a:path>
                <a:path w="791209" h="483234">
                  <a:moveTo>
                    <a:pt x="394716" y="138684"/>
                  </a:moveTo>
                  <a:lnTo>
                    <a:pt x="391668" y="138684"/>
                  </a:lnTo>
                  <a:lnTo>
                    <a:pt x="382524" y="125984"/>
                  </a:lnTo>
                  <a:lnTo>
                    <a:pt x="379476" y="125984"/>
                  </a:lnTo>
                  <a:lnTo>
                    <a:pt x="370332" y="113284"/>
                  </a:lnTo>
                  <a:lnTo>
                    <a:pt x="367283" y="113284"/>
                  </a:lnTo>
                  <a:lnTo>
                    <a:pt x="358140" y="100584"/>
                  </a:lnTo>
                  <a:lnTo>
                    <a:pt x="355092" y="100584"/>
                  </a:lnTo>
                  <a:lnTo>
                    <a:pt x="348492" y="89583"/>
                  </a:lnTo>
                  <a:lnTo>
                    <a:pt x="394716" y="129540"/>
                  </a:lnTo>
                  <a:lnTo>
                    <a:pt x="404043" y="129540"/>
                  </a:lnTo>
                  <a:lnTo>
                    <a:pt x="394716" y="138684"/>
                  </a:lnTo>
                  <a:close/>
                </a:path>
                <a:path w="791209" h="483234">
                  <a:moveTo>
                    <a:pt x="524256" y="125984"/>
                  </a:moveTo>
                  <a:lnTo>
                    <a:pt x="518160" y="125984"/>
                  </a:lnTo>
                  <a:lnTo>
                    <a:pt x="518174" y="118870"/>
                  </a:lnTo>
                  <a:lnTo>
                    <a:pt x="654394" y="101336"/>
                  </a:lnTo>
                  <a:lnTo>
                    <a:pt x="524256" y="125984"/>
                  </a:lnTo>
                  <a:close/>
                </a:path>
                <a:path w="791209" h="483234">
                  <a:moveTo>
                    <a:pt x="309372" y="483108"/>
                  </a:moveTo>
                  <a:lnTo>
                    <a:pt x="309060" y="481584"/>
                  </a:lnTo>
                  <a:lnTo>
                    <a:pt x="309372" y="481584"/>
                  </a:lnTo>
                  <a:lnTo>
                    <a:pt x="309372" y="483108"/>
                  </a:lnTo>
                  <a:close/>
                </a:path>
                <a:path w="791209" h="483234">
                  <a:moveTo>
                    <a:pt x="307848" y="475657"/>
                  </a:moveTo>
                  <a:lnTo>
                    <a:pt x="306462" y="468884"/>
                  </a:lnTo>
                  <a:lnTo>
                    <a:pt x="307848" y="468884"/>
                  </a:lnTo>
                  <a:lnTo>
                    <a:pt x="307848" y="475657"/>
                  </a:lnTo>
                  <a:close/>
                </a:path>
                <a:path w="791209" h="483234">
                  <a:moveTo>
                    <a:pt x="304799" y="460755"/>
                  </a:moveTo>
                  <a:lnTo>
                    <a:pt x="303864" y="456184"/>
                  </a:lnTo>
                  <a:lnTo>
                    <a:pt x="304799" y="456184"/>
                  </a:lnTo>
                  <a:lnTo>
                    <a:pt x="304799" y="460755"/>
                  </a:lnTo>
                  <a:close/>
                </a:path>
                <a:path w="791209" h="483234">
                  <a:moveTo>
                    <a:pt x="301752" y="445857"/>
                  </a:moveTo>
                  <a:lnTo>
                    <a:pt x="301267" y="443484"/>
                  </a:lnTo>
                  <a:lnTo>
                    <a:pt x="301752" y="443484"/>
                  </a:lnTo>
                  <a:lnTo>
                    <a:pt x="301752" y="445857"/>
                  </a:lnTo>
                  <a:close/>
                </a:path>
                <a:path w="791209" h="483234">
                  <a:moveTo>
                    <a:pt x="298704" y="430955"/>
                  </a:moveTo>
                  <a:lnTo>
                    <a:pt x="298669" y="430784"/>
                  </a:lnTo>
                  <a:lnTo>
                    <a:pt x="298704" y="430955"/>
                  </a:lnTo>
                  <a:close/>
                </a:path>
                <a:path w="791209" h="483234">
                  <a:moveTo>
                    <a:pt x="297180" y="423503"/>
                  </a:moveTo>
                  <a:lnTo>
                    <a:pt x="296071" y="418084"/>
                  </a:lnTo>
                  <a:lnTo>
                    <a:pt x="297180" y="418084"/>
                  </a:lnTo>
                  <a:lnTo>
                    <a:pt x="297180" y="423503"/>
                  </a:lnTo>
                  <a:close/>
                </a:path>
                <a:path w="791209" h="483234">
                  <a:moveTo>
                    <a:pt x="294132" y="408601"/>
                  </a:moveTo>
                  <a:lnTo>
                    <a:pt x="293473" y="405384"/>
                  </a:lnTo>
                  <a:lnTo>
                    <a:pt x="294132" y="405384"/>
                  </a:lnTo>
                  <a:lnTo>
                    <a:pt x="294132" y="408601"/>
                  </a:lnTo>
                  <a:close/>
                </a:path>
                <a:path w="791209" h="483234">
                  <a:moveTo>
                    <a:pt x="187452" y="367284"/>
                  </a:moveTo>
                  <a:lnTo>
                    <a:pt x="184291" y="367284"/>
                  </a:lnTo>
                  <a:lnTo>
                    <a:pt x="188772" y="356285"/>
                  </a:lnTo>
                  <a:lnTo>
                    <a:pt x="187452" y="367284"/>
                  </a:lnTo>
                  <a:close/>
                </a:path>
                <a:path w="791209" h="483234">
                  <a:moveTo>
                    <a:pt x="174979" y="392684"/>
                  </a:moveTo>
                  <a:lnTo>
                    <a:pt x="173942" y="392684"/>
                  </a:lnTo>
                  <a:lnTo>
                    <a:pt x="184291" y="367284"/>
                  </a:lnTo>
                  <a:lnTo>
                    <a:pt x="182880" y="379984"/>
                  </a:lnTo>
                  <a:lnTo>
                    <a:pt x="179832" y="379984"/>
                  </a:lnTo>
                  <a:lnTo>
                    <a:pt x="178479" y="391254"/>
                  </a:lnTo>
                  <a:lnTo>
                    <a:pt x="174979" y="392684"/>
                  </a:lnTo>
                  <a:close/>
                </a:path>
                <a:path w="791209" h="483234">
                  <a:moveTo>
                    <a:pt x="193548" y="354584"/>
                  </a:moveTo>
                  <a:lnTo>
                    <a:pt x="189465" y="354584"/>
                  </a:lnTo>
                  <a:lnTo>
                    <a:pt x="199573" y="329772"/>
                  </a:lnTo>
                  <a:lnTo>
                    <a:pt x="198120" y="341884"/>
                  </a:lnTo>
                  <a:lnTo>
                    <a:pt x="195072" y="341884"/>
                  </a:lnTo>
                  <a:lnTo>
                    <a:pt x="193548" y="354584"/>
                  </a:lnTo>
                  <a:close/>
                </a:path>
                <a:path w="791209" h="483234">
                  <a:moveTo>
                    <a:pt x="4572" y="326136"/>
                  </a:moveTo>
                  <a:lnTo>
                    <a:pt x="77228" y="291497"/>
                  </a:lnTo>
                  <a:lnTo>
                    <a:pt x="47244" y="316484"/>
                  </a:lnTo>
                  <a:lnTo>
                    <a:pt x="42672" y="316484"/>
                  </a:lnTo>
                  <a:lnTo>
                    <a:pt x="22796" y="324765"/>
                  </a:lnTo>
                  <a:lnTo>
                    <a:pt x="4572" y="326136"/>
                  </a:lnTo>
                  <a:close/>
                </a:path>
                <a:path w="791209" h="483234">
                  <a:moveTo>
                    <a:pt x="82296" y="291084"/>
                  </a:moveTo>
                  <a:lnTo>
                    <a:pt x="78095" y="291084"/>
                  </a:lnTo>
                  <a:lnTo>
                    <a:pt x="133599" y="264623"/>
                  </a:lnTo>
                  <a:lnTo>
                    <a:pt x="135636" y="265684"/>
                  </a:lnTo>
                  <a:lnTo>
                    <a:pt x="114299" y="278384"/>
                  </a:lnTo>
                  <a:lnTo>
                    <a:pt x="109728" y="278384"/>
                  </a:lnTo>
                  <a:lnTo>
                    <a:pt x="82296" y="291084"/>
                  </a:lnTo>
                  <a:close/>
                </a:path>
                <a:path w="791209" h="483234">
                  <a:moveTo>
                    <a:pt x="11529" y="198112"/>
                  </a:moveTo>
                  <a:lnTo>
                    <a:pt x="0" y="192024"/>
                  </a:lnTo>
                  <a:lnTo>
                    <a:pt x="19767" y="189530"/>
                  </a:lnTo>
                  <a:lnTo>
                    <a:pt x="11529" y="198112"/>
                  </a:lnTo>
                  <a:close/>
                </a:path>
                <a:path w="791209" h="483234">
                  <a:moveTo>
                    <a:pt x="100583" y="189484"/>
                  </a:moveTo>
                  <a:lnTo>
                    <a:pt x="20136" y="189484"/>
                  </a:lnTo>
                  <a:lnTo>
                    <a:pt x="111666" y="177939"/>
                  </a:lnTo>
                  <a:lnTo>
                    <a:pt x="100583" y="189484"/>
                  </a:lnTo>
                  <a:close/>
                </a:path>
                <a:path w="791209" h="483234">
                  <a:moveTo>
                    <a:pt x="163068" y="176784"/>
                  </a:moveTo>
                  <a:lnTo>
                    <a:pt x="120829" y="176784"/>
                  </a:lnTo>
                  <a:lnTo>
                    <a:pt x="161827" y="171613"/>
                  </a:lnTo>
                  <a:lnTo>
                    <a:pt x="163068" y="176784"/>
                  </a:lnTo>
                  <a:close/>
                </a:path>
                <a:path w="791209" h="483234">
                  <a:moveTo>
                    <a:pt x="128263" y="139714"/>
                  </a:moveTo>
                  <a:lnTo>
                    <a:pt x="126902" y="138684"/>
                  </a:lnTo>
                  <a:lnTo>
                    <a:pt x="128015" y="138684"/>
                  </a:lnTo>
                  <a:lnTo>
                    <a:pt x="128263" y="139714"/>
                  </a:lnTo>
                  <a:close/>
                </a:path>
                <a:path w="791209" h="483234">
                  <a:moveTo>
                    <a:pt x="111501" y="127021"/>
                  </a:moveTo>
                  <a:lnTo>
                    <a:pt x="110132" y="125984"/>
                  </a:lnTo>
                  <a:lnTo>
                    <a:pt x="111252" y="125984"/>
                  </a:lnTo>
                  <a:lnTo>
                    <a:pt x="111501" y="127021"/>
                  </a:lnTo>
                  <a:close/>
                </a:path>
                <a:path w="791209" h="483234">
                  <a:moveTo>
                    <a:pt x="79838" y="103043"/>
                  </a:moveTo>
                  <a:lnTo>
                    <a:pt x="76591" y="100584"/>
                  </a:lnTo>
                  <a:lnTo>
                    <a:pt x="79248" y="100584"/>
                  </a:lnTo>
                  <a:lnTo>
                    <a:pt x="79838" y="103043"/>
                  </a:lnTo>
                  <a:close/>
                </a:path>
                <a:path w="791209" h="483234">
                  <a:moveTo>
                    <a:pt x="27864" y="63684"/>
                  </a:moveTo>
                  <a:lnTo>
                    <a:pt x="12191" y="51816"/>
                  </a:lnTo>
                  <a:lnTo>
                    <a:pt x="42388" y="62484"/>
                  </a:lnTo>
                  <a:lnTo>
                    <a:pt x="27432" y="62484"/>
                  </a:lnTo>
                  <a:lnTo>
                    <a:pt x="27864" y="63684"/>
                  </a:lnTo>
                  <a:close/>
                </a:path>
                <a:path w="791209" h="483234">
                  <a:moveTo>
                    <a:pt x="78335" y="75184"/>
                  </a:moveTo>
                  <a:lnTo>
                    <a:pt x="51815" y="75184"/>
                  </a:lnTo>
                  <a:lnTo>
                    <a:pt x="28956" y="62484"/>
                  </a:lnTo>
                  <a:lnTo>
                    <a:pt x="42388" y="62484"/>
                  </a:lnTo>
                  <a:lnTo>
                    <a:pt x="78335" y="75184"/>
                  </a:lnTo>
                  <a:close/>
                </a:path>
                <a:path w="791209" h="483234">
                  <a:moveTo>
                    <a:pt x="44450" y="76244"/>
                  </a:moveTo>
                  <a:lnTo>
                    <a:pt x="43050" y="75184"/>
                  </a:lnTo>
                  <a:lnTo>
                    <a:pt x="44196" y="75184"/>
                  </a:lnTo>
                  <a:lnTo>
                    <a:pt x="44450" y="76244"/>
                  </a:lnTo>
                  <a:close/>
                </a:path>
                <a:path w="791209" h="483234">
                  <a:moveTo>
                    <a:pt x="331833" y="75184"/>
                  </a:moveTo>
                  <a:lnTo>
                    <a:pt x="320040" y="75184"/>
                  </a:lnTo>
                  <a:lnTo>
                    <a:pt x="310896" y="62484"/>
                  </a:lnTo>
                  <a:lnTo>
                    <a:pt x="300279" y="62484"/>
                  </a:lnTo>
                  <a:lnTo>
                    <a:pt x="304800" y="51816"/>
                  </a:lnTo>
                  <a:lnTo>
                    <a:pt x="331833" y="75184"/>
                  </a:lnTo>
                  <a:close/>
                </a:path>
                <a:path w="791209" h="483234">
                  <a:moveTo>
                    <a:pt x="620296" y="380214"/>
                  </a:moveTo>
                  <a:lnTo>
                    <a:pt x="619865" y="379984"/>
                  </a:lnTo>
                  <a:lnTo>
                    <a:pt x="620268" y="379984"/>
                  </a:lnTo>
                  <a:lnTo>
                    <a:pt x="620296" y="380214"/>
                  </a:lnTo>
                  <a:close/>
                </a:path>
                <a:path w="791209" h="483234">
                  <a:moveTo>
                    <a:pt x="511364" y="332099"/>
                  </a:moveTo>
                  <a:lnTo>
                    <a:pt x="512064" y="329184"/>
                  </a:lnTo>
                  <a:lnTo>
                    <a:pt x="511364" y="332099"/>
                  </a:lnTo>
                  <a:close/>
                </a:path>
                <a:path w="791209" h="483234">
                  <a:moveTo>
                    <a:pt x="488311" y="425525"/>
                  </a:moveTo>
                  <a:lnTo>
                    <a:pt x="489204" y="418084"/>
                  </a:lnTo>
                  <a:lnTo>
                    <a:pt x="492202" y="409756"/>
                  </a:lnTo>
                  <a:lnTo>
                    <a:pt x="488311" y="425525"/>
                  </a:lnTo>
                  <a:close/>
                </a:path>
                <a:path w="791209" h="483234">
                  <a:moveTo>
                    <a:pt x="291083" y="393699"/>
                  </a:moveTo>
                  <a:lnTo>
                    <a:pt x="290876" y="392684"/>
                  </a:lnTo>
                  <a:lnTo>
                    <a:pt x="291083" y="392684"/>
                  </a:lnTo>
                  <a:lnTo>
                    <a:pt x="291083" y="393699"/>
                  </a:lnTo>
                  <a:close/>
                </a:path>
                <a:path w="791209" h="483234">
                  <a:moveTo>
                    <a:pt x="670632" y="100584"/>
                  </a:moveTo>
                  <a:lnTo>
                    <a:pt x="660242" y="100584"/>
                  </a:lnTo>
                  <a:lnTo>
                    <a:pt x="672084" y="99060"/>
                  </a:lnTo>
                  <a:lnTo>
                    <a:pt x="670632" y="100584"/>
                  </a:lnTo>
                  <a:close/>
                </a:path>
                <a:path w="791209" h="483234">
                  <a:moveTo>
                    <a:pt x="658344" y="113486"/>
                  </a:moveTo>
                  <a:lnTo>
                    <a:pt x="658368" y="113284"/>
                  </a:lnTo>
                  <a:lnTo>
                    <a:pt x="670560" y="100584"/>
                  </a:lnTo>
                  <a:lnTo>
                    <a:pt x="658344" y="113486"/>
                  </a:lnTo>
                  <a:close/>
                </a:path>
                <a:path w="791209" h="483234">
                  <a:moveTo>
                    <a:pt x="732283" y="176784"/>
                  </a:moveTo>
                  <a:lnTo>
                    <a:pt x="627888" y="176784"/>
                  </a:lnTo>
                  <a:lnTo>
                    <a:pt x="615696" y="164084"/>
                  </a:lnTo>
                  <a:lnTo>
                    <a:pt x="618744" y="164084"/>
                  </a:lnTo>
                  <a:lnTo>
                    <a:pt x="618882" y="163946"/>
                  </a:lnTo>
                  <a:lnTo>
                    <a:pt x="732283" y="176784"/>
                  </a:lnTo>
                  <a:close/>
                </a:path>
                <a:path w="791209" h="483234">
                  <a:moveTo>
                    <a:pt x="752586" y="189484"/>
                  </a:moveTo>
                  <a:lnTo>
                    <a:pt x="748283" y="189484"/>
                  </a:lnTo>
                  <a:lnTo>
                    <a:pt x="736556" y="177267"/>
                  </a:lnTo>
                  <a:lnTo>
                    <a:pt x="772668" y="181356"/>
                  </a:lnTo>
                  <a:lnTo>
                    <a:pt x="752586" y="189484"/>
                  </a:lnTo>
                  <a:close/>
                </a:path>
                <a:path w="791209" h="483234">
                  <a:moveTo>
                    <a:pt x="688742" y="215326"/>
                  </a:moveTo>
                  <a:lnTo>
                    <a:pt x="688848" y="214884"/>
                  </a:lnTo>
                  <a:lnTo>
                    <a:pt x="689833" y="214884"/>
                  </a:lnTo>
                  <a:lnTo>
                    <a:pt x="688742" y="215326"/>
                  </a:lnTo>
                  <a:close/>
                </a:path>
                <a:path w="791209" h="483234">
                  <a:moveTo>
                    <a:pt x="718965" y="265684"/>
                  </a:moveTo>
                  <a:lnTo>
                    <a:pt x="693420" y="265684"/>
                  </a:lnTo>
                  <a:lnTo>
                    <a:pt x="687324" y="252984"/>
                  </a:lnTo>
                  <a:lnTo>
                    <a:pt x="661416" y="252984"/>
                  </a:lnTo>
                  <a:lnTo>
                    <a:pt x="655320" y="240284"/>
                  </a:lnTo>
                  <a:lnTo>
                    <a:pt x="656080" y="238172"/>
                  </a:lnTo>
                  <a:lnTo>
                    <a:pt x="718965" y="265684"/>
                  </a:lnTo>
                  <a:close/>
                </a:path>
                <a:path w="791209" h="483234">
                  <a:moveTo>
                    <a:pt x="790956" y="297180"/>
                  </a:moveTo>
                  <a:lnTo>
                    <a:pt x="778379" y="296633"/>
                  </a:lnTo>
                  <a:lnTo>
                    <a:pt x="775716" y="291084"/>
                  </a:lnTo>
                  <a:lnTo>
                    <a:pt x="751332" y="291084"/>
                  </a:lnTo>
                  <a:lnTo>
                    <a:pt x="746760" y="278384"/>
                  </a:lnTo>
                  <a:lnTo>
                    <a:pt x="725424" y="278384"/>
                  </a:lnTo>
                  <a:lnTo>
                    <a:pt x="719424" y="265885"/>
                  </a:lnTo>
                  <a:lnTo>
                    <a:pt x="790956" y="297180"/>
                  </a:lnTo>
                  <a:close/>
                </a:path>
                <a:path w="791209" h="483234">
                  <a:moveTo>
                    <a:pt x="627183" y="316484"/>
                  </a:moveTo>
                  <a:lnTo>
                    <a:pt x="621792" y="316484"/>
                  </a:lnTo>
                  <a:lnTo>
                    <a:pt x="621792" y="303848"/>
                  </a:lnTo>
                  <a:lnTo>
                    <a:pt x="627183" y="316484"/>
                  </a:lnTo>
                  <a:close/>
                </a:path>
                <a:path w="791209" h="483234">
                  <a:moveTo>
                    <a:pt x="638021" y="341884"/>
                  </a:moveTo>
                  <a:lnTo>
                    <a:pt x="632460" y="341884"/>
                  </a:lnTo>
                  <a:lnTo>
                    <a:pt x="632460" y="329184"/>
                  </a:lnTo>
                  <a:lnTo>
                    <a:pt x="627888" y="329184"/>
                  </a:lnTo>
                  <a:lnTo>
                    <a:pt x="627888" y="318135"/>
                  </a:lnTo>
                  <a:lnTo>
                    <a:pt x="638021" y="341884"/>
                  </a:lnTo>
                  <a:close/>
                </a:path>
                <a:path w="791209" h="483234">
                  <a:moveTo>
                    <a:pt x="648858" y="367284"/>
                  </a:moveTo>
                  <a:lnTo>
                    <a:pt x="643128" y="367284"/>
                  </a:lnTo>
                  <a:lnTo>
                    <a:pt x="643128" y="354584"/>
                  </a:lnTo>
                  <a:lnTo>
                    <a:pt x="638556" y="354584"/>
                  </a:lnTo>
                  <a:lnTo>
                    <a:pt x="638556" y="343138"/>
                  </a:lnTo>
                  <a:lnTo>
                    <a:pt x="648858" y="367284"/>
                  </a:lnTo>
                  <a:close/>
                </a:path>
                <a:path w="791209" h="483234">
                  <a:moveTo>
                    <a:pt x="664464" y="403860"/>
                  </a:moveTo>
                  <a:lnTo>
                    <a:pt x="658368" y="400596"/>
                  </a:lnTo>
                  <a:lnTo>
                    <a:pt x="658368" y="392684"/>
                  </a:lnTo>
                  <a:lnTo>
                    <a:pt x="653796" y="392684"/>
                  </a:lnTo>
                  <a:lnTo>
                    <a:pt x="653796" y="379984"/>
                  </a:lnTo>
                  <a:lnTo>
                    <a:pt x="649224" y="379984"/>
                  </a:lnTo>
                  <a:lnTo>
                    <a:pt x="649224" y="368141"/>
                  </a:lnTo>
                  <a:lnTo>
                    <a:pt x="664464" y="403860"/>
                  </a:lnTo>
                  <a:close/>
                </a:path>
                <a:path w="791209" h="483234">
                  <a:moveTo>
                    <a:pt x="205704" y="380134"/>
                  </a:moveTo>
                  <a:lnTo>
                    <a:pt x="205740" y="379984"/>
                  </a:lnTo>
                  <a:lnTo>
                    <a:pt x="206072" y="379984"/>
                  </a:lnTo>
                  <a:lnTo>
                    <a:pt x="205704" y="380134"/>
                  </a:lnTo>
                  <a:close/>
                </a:path>
                <a:path w="791209" h="483234">
                  <a:moveTo>
                    <a:pt x="286512" y="371348"/>
                  </a:moveTo>
                  <a:lnTo>
                    <a:pt x="285680" y="367284"/>
                  </a:lnTo>
                  <a:lnTo>
                    <a:pt x="286512" y="367284"/>
                  </a:lnTo>
                  <a:lnTo>
                    <a:pt x="286512" y="371348"/>
                  </a:lnTo>
                  <a:close/>
                </a:path>
                <a:path w="791209" h="483234">
                  <a:moveTo>
                    <a:pt x="236057" y="367736"/>
                  </a:moveTo>
                  <a:lnTo>
                    <a:pt x="236220" y="367284"/>
                  </a:lnTo>
                  <a:lnTo>
                    <a:pt x="237165" y="367284"/>
                  </a:lnTo>
                  <a:lnTo>
                    <a:pt x="236057" y="367736"/>
                  </a:lnTo>
                  <a:close/>
                </a:path>
                <a:path w="791209" h="483234">
                  <a:moveTo>
                    <a:pt x="283464" y="356447"/>
                  </a:moveTo>
                  <a:lnTo>
                    <a:pt x="283083" y="354584"/>
                  </a:lnTo>
                  <a:lnTo>
                    <a:pt x="283464" y="354584"/>
                  </a:lnTo>
                  <a:lnTo>
                    <a:pt x="283464" y="356447"/>
                  </a:lnTo>
                  <a:close/>
                </a:path>
                <a:path w="791209" h="483234">
                  <a:moveTo>
                    <a:pt x="268215" y="354601"/>
                  </a:moveTo>
                  <a:close/>
                </a:path>
                <a:path w="791209" h="483234">
                  <a:moveTo>
                    <a:pt x="204216" y="329184"/>
                  </a:moveTo>
                  <a:lnTo>
                    <a:pt x="199813" y="329184"/>
                  </a:lnTo>
                  <a:lnTo>
                    <a:pt x="204987" y="316484"/>
                  </a:lnTo>
                  <a:lnTo>
                    <a:pt x="205740" y="316484"/>
                  </a:lnTo>
                  <a:lnTo>
                    <a:pt x="204216" y="329184"/>
                  </a:lnTo>
                  <a:close/>
                </a:path>
                <a:path w="791209" h="483234">
                  <a:moveTo>
                    <a:pt x="681920" y="292439"/>
                  </a:moveTo>
                  <a:lnTo>
                    <a:pt x="650753" y="291084"/>
                  </a:lnTo>
                  <a:lnTo>
                    <a:pt x="678180" y="291084"/>
                  </a:lnTo>
                  <a:lnTo>
                    <a:pt x="681920" y="292439"/>
                  </a:lnTo>
                  <a:close/>
                </a:path>
                <a:path w="791209" h="483234">
                  <a:moveTo>
                    <a:pt x="621765" y="303784"/>
                  </a:moveTo>
                  <a:lnTo>
                    <a:pt x="617220" y="303784"/>
                  </a:lnTo>
                  <a:lnTo>
                    <a:pt x="617220" y="293132"/>
                  </a:lnTo>
                  <a:lnTo>
                    <a:pt x="621765" y="303784"/>
                  </a:lnTo>
                  <a:close/>
                </a:path>
                <a:path w="791209" h="483234">
                  <a:moveTo>
                    <a:pt x="268224" y="141732"/>
                  </a:moveTo>
                  <a:lnTo>
                    <a:pt x="266700" y="141732"/>
                  </a:lnTo>
                  <a:lnTo>
                    <a:pt x="283198" y="102794"/>
                  </a:lnTo>
                  <a:lnTo>
                    <a:pt x="281940" y="113284"/>
                  </a:lnTo>
                  <a:lnTo>
                    <a:pt x="278892" y="113284"/>
                  </a:lnTo>
                  <a:lnTo>
                    <a:pt x="277368" y="125984"/>
                  </a:lnTo>
                  <a:lnTo>
                    <a:pt x="274320" y="125984"/>
                  </a:lnTo>
                  <a:lnTo>
                    <a:pt x="272796" y="138684"/>
                  </a:lnTo>
                  <a:lnTo>
                    <a:pt x="268224" y="138684"/>
                  </a:lnTo>
                  <a:lnTo>
                    <a:pt x="268224" y="141732"/>
                  </a:lnTo>
                  <a:close/>
                </a:path>
                <a:path w="791209" h="483234">
                  <a:moveTo>
                    <a:pt x="268224" y="151384"/>
                  </a:moveTo>
                  <a:lnTo>
                    <a:pt x="262956" y="140409"/>
                  </a:lnTo>
                  <a:lnTo>
                    <a:pt x="266700" y="141732"/>
                  </a:lnTo>
                  <a:lnTo>
                    <a:pt x="268224" y="141732"/>
                  </a:lnTo>
                  <a:lnTo>
                    <a:pt x="268224" y="151384"/>
                  </a:lnTo>
                  <a:close/>
                </a:path>
                <a:path w="791209" h="483234">
                  <a:moveTo>
                    <a:pt x="258073" y="138684"/>
                  </a:moveTo>
                  <a:lnTo>
                    <a:pt x="228599" y="138684"/>
                  </a:lnTo>
                  <a:lnTo>
                    <a:pt x="205740" y="125984"/>
                  </a:lnTo>
                  <a:lnTo>
                    <a:pt x="202692" y="125984"/>
                  </a:lnTo>
                  <a:lnTo>
                    <a:pt x="179832" y="113284"/>
                  </a:lnTo>
                  <a:lnTo>
                    <a:pt x="176783" y="113284"/>
                  </a:lnTo>
                  <a:lnTo>
                    <a:pt x="160375" y="104168"/>
                  </a:lnTo>
                  <a:lnTo>
                    <a:pt x="258073" y="138684"/>
                  </a:lnTo>
                  <a:close/>
                </a:path>
                <a:path w="791209" h="483234">
                  <a:moveTo>
                    <a:pt x="346525" y="87884"/>
                  </a:moveTo>
                  <a:lnTo>
                    <a:pt x="335280" y="87884"/>
                  </a:lnTo>
                  <a:lnTo>
                    <a:pt x="332336" y="75618"/>
                  </a:lnTo>
                  <a:lnTo>
                    <a:pt x="346525" y="87884"/>
                  </a:lnTo>
                  <a:close/>
                </a:path>
                <a:path w="791209" h="483234">
                  <a:moveTo>
                    <a:pt x="150230" y="100584"/>
                  </a:moveTo>
                  <a:lnTo>
                    <a:pt x="124968" y="100584"/>
                  </a:lnTo>
                  <a:lnTo>
                    <a:pt x="106680" y="87884"/>
                  </a:lnTo>
                  <a:lnTo>
                    <a:pt x="103632" y="87884"/>
                  </a:lnTo>
                  <a:lnTo>
                    <a:pt x="85027" y="77548"/>
                  </a:lnTo>
                  <a:lnTo>
                    <a:pt x="150230" y="100584"/>
                  </a:lnTo>
                  <a:close/>
                </a:path>
                <a:path w="791209" h="483234">
                  <a:moveTo>
                    <a:pt x="294132" y="87884"/>
                  </a:moveTo>
                  <a:lnTo>
                    <a:pt x="289516" y="87884"/>
                  </a:lnTo>
                  <a:lnTo>
                    <a:pt x="300207" y="62653"/>
                  </a:lnTo>
                  <a:lnTo>
                    <a:pt x="298704" y="75184"/>
                  </a:lnTo>
                  <a:lnTo>
                    <a:pt x="295656" y="75184"/>
                  </a:lnTo>
                  <a:lnTo>
                    <a:pt x="294132" y="87884"/>
                  </a:lnTo>
                  <a:close/>
                </a:path>
                <a:path w="791209" h="483234">
                  <a:moveTo>
                    <a:pt x="288036" y="100584"/>
                  </a:moveTo>
                  <a:lnTo>
                    <a:pt x="284135" y="100584"/>
                  </a:lnTo>
                  <a:lnTo>
                    <a:pt x="289516" y="87884"/>
                  </a:lnTo>
                  <a:lnTo>
                    <a:pt x="288036" y="100584"/>
                  </a:lnTo>
                  <a:close/>
                </a:path>
              </a:pathLst>
            </a:custGeom>
            <a:solidFill>
              <a:srgbClr val="4F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211823" y="6120383"/>
              <a:ext cx="791210" cy="483234"/>
            </a:xfrm>
            <a:custGeom>
              <a:avLst/>
              <a:gdLst/>
              <a:ahLst/>
              <a:cxnLst/>
              <a:rect l="l" t="t" r="r" b="b"/>
              <a:pathLst>
                <a:path w="791209" h="483234">
                  <a:moveTo>
                    <a:pt x="465716" y="62484"/>
                  </a:moveTo>
                  <a:lnTo>
                    <a:pt x="531876" y="0"/>
                  </a:lnTo>
                  <a:lnTo>
                    <a:pt x="530527" y="11684"/>
                  </a:lnTo>
                </a:path>
                <a:path w="791209" h="483234">
                  <a:moveTo>
                    <a:pt x="309372" y="483107"/>
                  </a:moveTo>
                  <a:lnTo>
                    <a:pt x="309371" y="483108"/>
                  </a:lnTo>
                  <a:lnTo>
                    <a:pt x="309060" y="481584"/>
                  </a:lnTo>
                </a:path>
                <a:path w="791209" h="483234">
                  <a:moveTo>
                    <a:pt x="307848" y="475657"/>
                  </a:moveTo>
                  <a:lnTo>
                    <a:pt x="306462" y="468884"/>
                  </a:lnTo>
                </a:path>
                <a:path w="791209" h="483234">
                  <a:moveTo>
                    <a:pt x="304799" y="460755"/>
                  </a:moveTo>
                  <a:lnTo>
                    <a:pt x="303864" y="456184"/>
                  </a:lnTo>
                </a:path>
                <a:path w="791209" h="483234">
                  <a:moveTo>
                    <a:pt x="301752" y="445857"/>
                  </a:moveTo>
                  <a:lnTo>
                    <a:pt x="301267" y="443484"/>
                  </a:lnTo>
                </a:path>
                <a:path w="791209" h="483234">
                  <a:moveTo>
                    <a:pt x="298704" y="430955"/>
                  </a:moveTo>
                  <a:lnTo>
                    <a:pt x="298669" y="430784"/>
                  </a:lnTo>
                </a:path>
                <a:path w="791209" h="483234">
                  <a:moveTo>
                    <a:pt x="297180" y="423503"/>
                  </a:moveTo>
                  <a:lnTo>
                    <a:pt x="296071" y="418084"/>
                  </a:lnTo>
                </a:path>
                <a:path w="791209" h="483234">
                  <a:moveTo>
                    <a:pt x="294132" y="408601"/>
                  </a:moveTo>
                  <a:lnTo>
                    <a:pt x="293473" y="405384"/>
                  </a:lnTo>
                </a:path>
                <a:path w="791209" h="483234">
                  <a:moveTo>
                    <a:pt x="178479" y="391254"/>
                  </a:moveTo>
                  <a:lnTo>
                    <a:pt x="174979" y="392684"/>
                  </a:lnTo>
                </a:path>
                <a:path w="791209" h="483234">
                  <a:moveTo>
                    <a:pt x="173847" y="393146"/>
                  </a:moveTo>
                  <a:lnTo>
                    <a:pt x="173735" y="393192"/>
                  </a:lnTo>
                  <a:lnTo>
                    <a:pt x="173812" y="393003"/>
                  </a:lnTo>
                </a:path>
                <a:path w="791209" h="483234">
                  <a:moveTo>
                    <a:pt x="173942" y="392684"/>
                  </a:moveTo>
                  <a:lnTo>
                    <a:pt x="188772" y="356285"/>
                  </a:lnTo>
                </a:path>
                <a:path w="791209" h="483234">
                  <a:moveTo>
                    <a:pt x="189465" y="354584"/>
                  </a:moveTo>
                  <a:lnTo>
                    <a:pt x="199573" y="329772"/>
                  </a:lnTo>
                </a:path>
                <a:path w="791209" h="483234">
                  <a:moveTo>
                    <a:pt x="22796" y="324765"/>
                  </a:moveTo>
                  <a:lnTo>
                    <a:pt x="4572" y="326136"/>
                  </a:lnTo>
                  <a:lnTo>
                    <a:pt x="77228" y="291497"/>
                  </a:lnTo>
                </a:path>
                <a:path w="791209" h="483234">
                  <a:moveTo>
                    <a:pt x="78095" y="291084"/>
                  </a:moveTo>
                  <a:lnTo>
                    <a:pt x="133599" y="264623"/>
                  </a:lnTo>
                </a:path>
                <a:path w="791209" h="483234">
                  <a:moveTo>
                    <a:pt x="11529" y="198112"/>
                  </a:moveTo>
                  <a:lnTo>
                    <a:pt x="0" y="192024"/>
                  </a:lnTo>
                  <a:lnTo>
                    <a:pt x="19767" y="189530"/>
                  </a:lnTo>
                </a:path>
                <a:path w="791209" h="483234">
                  <a:moveTo>
                    <a:pt x="20136" y="189484"/>
                  </a:moveTo>
                  <a:lnTo>
                    <a:pt x="111666" y="177939"/>
                  </a:lnTo>
                </a:path>
                <a:path w="791209" h="483234">
                  <a:moveTo>
                    <a:pt x="120829" y="176784"/>
                  </a:moveTo>
                  <a:lnTo>
                    <a:pt x="161827" y="171613"/>
                  </a:lnTo>
                </a:path>
                <a:path w="791209" h="483234">
                  <a:moveTo>
                    <a:pt x="128263" y="139714"/>
                  </a:moveTo>
                  <a:lnTo>
                    <a:pt x="126902" y="138684"/>
                  </a:lnTo>
                </a:path>
                <a:path w="791209" h="483234">
                  <a:moveTo>
                    <a:pt x="111501" y="127021"/>
                  </a:moveTo>
                  <a:lnTo>
                    <a:pt x="110132" y="125984"/>
                  </a:lnTo>
                </a:path>
                <a:path w="791209" h="483234">
                  <a:moveTo>
                    <a:pt x="79838" y="103043"/>
                  </a:moveTo>
                  <a:lnTo>
                    <a:pt x="76591" y="100584"/>
                  </a:lnTo>
                </a:path>
                <a:path w="791209" h="483234">
                  <a:moveTo>
                    <a:pt x="44450" y="76244"/>
                  </a:moveTo>
                  <a:lnTo>
                    <a:pt x="43050" y="75184"/>
                  </a:lnTo>
                </a:path>
                <a:path w="791209" h="483234">
                  <a:moveTo>
                    <a:pt x="27864" y="63684"/>
                  </a:moveTo>
                  <a:lnTo>
                    <a:pt x="12191" y="51816"/>
                  </a:lnTo>
                  <a:lnTo>
                    <a:pt x="42388" y="62484"/>
                  </a:lnTo>
                </a:path>
                <a:path w="791209" h="483234">
                  <a:moveTo>
                    <a:pt x="300279" y="62484"/>
                  </a:moveTo>
                  <a:lnTo>
                    <a:pt x="304799" y="51816"/>
                  </a:lnTo>
                  <a:lnTo>
                    <a:pt x="317141" y="62484"/>
                  </a:lnTo>
                </a:path>
                <a:path w="791209" h="483234">
                  <a:moveTo>
                    <a:pt x="620296" y="380214"/>
                  </a:moveTo>
                  <a:lnTo>
                    <a:pt x="619865" y="379984"/>
                  </a:lnTo>
                </a:path>
                <a:path w="791209" h="483234">
                  <a:moveTo>
                    <a:pt x="512083" y="329184"/>
                  </a:moveTo>
                  <a:lnTo>
                    <a:pt x="511364" y="332099"/>
                  </a:lnTo>
                </a:path>
                <a:path w="791209" h="483234">
                  <a:moveTo>
                    <a:pt x="492202" y="409756"/>
                  </a:moveTo>
                  <a:lnTo>
                    <a:pt x="488311" y="425525"/>
                  </a:lnTo>
                </a:path>
                <a:path w="791209" h="483234">
                  <a:moveTo>
                    <a:pt x="291083" y="393699"/>
                  </a:moveTo>
                  <a:lnTo>
                    <a:pt x="290876" y="392684"/>
                  </a:lnTo>
                </a:path>
                <a:path w="791209" h="483234">
                  <a:moveTo>
                    <a:pt x="670632" y="100584"/>
                  </a:moveTo>
                  <a:lnTo>
                    <a:pt x="658344" y="113486"/>
                  </a:lnTo>
                </a:path>
                <a:path w="791209" h="483234">
                  <a:moveTo>
                    <a:pt x="618882" y="163946"/>
                  </a:moveTo>
                  <a:lnTo>
                    <a:pt x="732283" y="176784"/>
                  </a:lnTo>
                </a:path>
                <a:path w="791209" h="483234">
                  <a:moveTo>
                    <a:pt x="736556" y="177267"/>
                  </a:moveTo>
                  <a:lnTo>
                    <a:pt x="772668" y="181356"/>
                  </a:lnTo>
                  <a:lnTo>
                    <a:pt x="752586" y="189484"/>
                  </a:lnTo>
                </a:path>
                <a:path w="791209" h="483234">
                  <a:moveTo>
                    <a:pt x="689833" y="214884"/>
                  </a:moveTo>
                  <a:lnTo>
                    <a:pt x="688742" y="215326"/>
                  </a:lnTo>
                </a:path>
                <a:path w="791209" h="483234">
                  <a:moveTo>
                    <a:pt x="656080" y="238172"/>
                  </a:moveTo>
                  <a:lnTo>
                    <a:pt x="718965" y="265684"/>
                  </a:lnTo>
                </a:path>
                <a:path w="791209" h="483234">
                  <a:moveTo>
                    <a:pt x="719424" y="265884"/>
                  </a:moveTo>
                  <a:lnTo>
                    <a:pt x="790955" y="297180"/>
                  </a:lnTo>
                  <a:lnTo>
                    <a:pt x="778379" y="296633"/>
                  </a:lnTo>
                </a:path>
                <a:path w="791209" h="483234">
                  <a:moveTo>
                    <a:pt x="621792" y="303848"/>
                  </a:moveTo>
                  <a:lnTo>
                    <a:pt x="627183" y="316484"/>
                  </a:lnTo>
                </a:path>
                <a:path w="791209" h="483234">
                  <a:moveTo>
                    <a:pt x="627888" y="318135"/>
                  </a:moveTo>
                  <a:lnTo>
                    <a:pt x="638021" y="341884"/>
                  </a:lnTo>
                </a:path>
                <a:path w="791209" h="483234">
                  <a:moveTo>
                    <a:pt x="638556" y="343138"/>
                  </a:moveTo>
                  <a:lnTo>
                    <a:pt x="648858" y="367284"/>
                  </a:lnTo>
                </a:path>
                <a:path w="791209" h="483234">
                  <a:moveTo>
                    <a:pt x="649224" y="368141"/>
                  </a:moveTo>
                  <a:lnTo>
                    <a:pt x="664464" y="403860"/>
                  </a:lnTo>
                  <a:lnTo>
                    <a:pt x="658368" y="400596"/>
                  </a:lnTo>
                </a:path>
                <a:path w="791209" h="483234">
                  <a:moveTo>
                    <a:pt x="206072" y="379984"/>
                  </a:moveTo>
                  <a:lnTo>
                    <a:pt x="205704" y="380134"/>
                  </a:lnTo>
                </a:path>
                <a:path w="791209" h="483234">
                  <a:moveTo>
                    <a:pt x="286512" y="371348"/>
                  </a:moveTo>
                  <a:lnTo>
                    <a:pt x="285680" y="367284"/>
                  </a:lnTo>
                </a:path>
                <a:path w="791209" h="483234">
                  <a:moveTo>
                    <a:pt x="237165" y="367284"/>
                  </a:moveTo>
                  <a:lnTo>
                    <a:pt x="236057" y="367736"/>
                  </a:lnTo>
                </a:path>
                <a:path w="791209" h="483234">
                  <a:moveTo>
                    <a:pt x="283464" y="356447"/>
                  </a:moveTo>
                  <a:lnTo>
                    <a:pt x="283083" y="354584"/>
                  </a:lnTo>
                </a:path>
                <a:path w="791209" h="483234">
                  <a:moveTo>
                    <a:pt x="268258" y="354584"/>
                  </a:moveTo>
                  <a:lnTo>
                    <a:pt x="268215" y="354601"/>
                  </a:lnTo>
                </a:path>
                <a:path w="791209" h="483234">
                  <a:moveTo>
                    <a:pt x="199813" y="329184"/>
                  </a:moveTo>
                  <a:lnTo>
                    <a:pt x="204987" y="316484"/>
                  </a:lnTo>
                </a:path>
                <a:path w="791209" h="483234">
                  <a:moveTo>
                    <a:pt x="681920" y="292439"/>
                  </a:moveTo>
                  <a:lnTo>
                    <a:pt x="650753" y="291084"/>
                  </a:lnTo>
                </a:path>
                <a:path w="791209" h="483234">
                  <a:moveTo>
                    <a:pt x="617220" y="293132"/>
                  </a:moveTo>
                  <a:lnTo>
                    <a:pt x="621765" y="303784"/>
                  </a:lnTo>
                </a:path>
                <a:path w="791209" h="483234">
                  <a:moveTo>
                    <a:pt x="262956" y="140409"/>
                  </a:moveTo>
                  <a:lnTo>
                    <a:pt x="266699" y="141732"/>
                  </a:lnTo>
                  <a:lnTo>
                    <a:pt x="267991" y="138684"/>
                  </a:lnTo>
                </a:path>
                <a:path w="791209" h="483234">
                  <a:moveTo>
                    <a:pt x="222125" y="125984"/>
                  </a:moveTo>
                  <a:lnTo>
                    <a:pt x="258073" y="138684"/>
                  </a:lnTo>
                </a:path>
                <a:path w="791209" h="483234">
                  <a:moveTo>
                    <a:pt x="267991" y="138684"/>
                  </a:moveTo>
                  <a:lnTo>
                    <a:pt x="273372" y="125984"/>
                  </a:lnTo>
                </a:path>
                <a:path w="791209" h="483234">
                  <a:moveTo>
                    <a:pt x="394716" y="129540"/>
                  </a:moveTo>
                  <a:lnTo>
                    <a:pt x="411928" y="113284"/>
                  </a:lnTo>
                </a:path>
                <a:path w="791209" h="483234">
                  <a:moveTo>
                    <a:pt x="375910" y="113284"/>
                  </a:moveTo>
                  <a:lnTo>
                    <a:pt x="394716" y="129540"/>
                  </a:lnTo>
                </a:path>
                <a:path w="791209" h="483234">
                  <a:moveTo>
                    <a:pt x="186178" y="113284"/>
                  </a:moveTo>
                  <a:lnTo>
                    <a:pt x="222125" y="125984"/>
                  </a:lnTo>
                </a:path>
                <a:path w="791209" h="483234">
                  <a:moveTo>
                    <a:pt x="273372" y="125984"/>
                  </a:moveTo>
                  <a:lnTo>
                    <a:pt x="278754" y="113284"/>
                  </a:lnTo>
                </a:path>
                <a:path w="791209" h="483234">
                  <a:moveTo>
                    <a:pt x="530527" y="11684"/>
                  </a:moveTo>
                  <a:lnTo>
                    <a:pt x="518160" y="118870"/>
                  </a:lnTo>
                </a:path>
                <a:path w="791209" h="483234">
                  <a:moveTo>
                    <a:pt x="518160" y="118871"/>
                  </a:moveTo>
                  <a:lnTo>
                    <a:pt x="654394" y="101336"/>
                  </a:lnTo>
                </a:path>
                <a:path w="791209" h="483234">
                  <a:moveTo>
                    <a:pt x="660242" y="100584"/>
                  </a:moveTo>
                  <a:lnTo>
                    <a:pt x="672084" y="99060"/>
                  </a:lnTo>
                  <a:lnTo>
                    <a:pt x="670632" y="100584"/>
                  </a:lnTo>
                </a:path>
                <a:path w="791209" h="483234">
                  <a:moveTo>
                    <a:pt x="160375" y="104168"/>
                  </a:moveTo>
                  <a:lnTo>
                    <a:pt x="186178" y="113284"/>
                  </a:lnTo>
                </a:path>
                <a:path w="791209" h="483234">
                  <a:moveTo>
                    <a:pt x="278754" y="113284"/>
                  </a:moveTo>
                  <a:lnTo>
                    <a:pt x="283198" y="102794"/>
                  </a:lnTo>
                </a:path>
                <a:path w="791209" h="483234">
                  <a:moveTo>
                    <a:pt x="411928" y="113284"/>
                  </a:moveTo>
                  <a:lnTo>
                    <a:pt x="465716" y="62484"/>
                  </a:lnTo>
                </a:path>
                <a:path w="791209" h="483234">
                  <a:moveTo>
                    <a:pt x="317141" y="62484"/>
                  </a:moveTo>
                  <a:lnTo>
                    <a:pt x="331833" y="75184"/>
                  </a:lnTo>
                </a:path>
                <a:path w="791209" h="483234">
                  <a:moveTo>
                    <a:pt x="332336" y="75618"/>
                  </a:moveTo>
                  <a:lnTo>
                    <a:pt x="346525" y="87884"/>
                  </a:lnTo>
                </a:path>
                <a:path w="791209" h="483234">
                  <a:moveTo>
                    <a:pt x="348492" y="89583"/>
                  </a:moveTo>
                  <a:lnTo>
                    <a:pt x="375910" y="113284"/>
                  </a:lnTo>
                </a:path>
                <a:path w="791209" h="483234">
                  <a:moveTo>
                    <a:pt x="114283" y="87884"/>
                  </a:moveTo>
                  <a:lnTo>
                    <a:pt x="150230" y="100584"/>
                  </a:lnTo>
                </a:path>
                <a:path w="791209" h="483234">
                  <a:moveTo>
                    <a:pt x="284135" y="100584"/>
                  </a:moveTo>
                  <a:lnTo>
                    <a:pt x="289516" y="87884"/>
                  </a:lnTo>
                </a:path>
                <a:path w="791209" h="483234">
                  <a:moveTo>
                    <a:pt x="85027" y="77548"/>
                  </a:moveTo>
                  <a:lnTo>
                    <a:pt x="114283" y="87884"/>
                  </a:lnTo>
                </a:path>
                <a:path w="791209" h="483234">
                  <a:moveTo>
                    <a:pt x="289516" y="87884"/>
                  </a:moveTo>
                  <a:lnTo>
                    <a:pt x="294898" y="75184"/>
                  </a:lnTo>
                </a:path>
                <a:path w="791209" h="483234">
                  <a:moveTo>
                    <a:pt x="42388" y="62484"/>
                  </a:moveTo>
                  <a:lnTo>
                    <a:pt x="78335" y="75184"/>
                  </a:lnTo>
                </a:path>
                <a:path w="791209" h="483234">
                  <a:moveTo>
                    <a:pt x="294898" y="75184"/>
                  </a:moveTo>
                  <a:lnTo>
                    <a:pt x="300207" y="62653"/>
                  </a:lnTo>
                </a:path>
              </a:pathLst>
            </a:custGeom>
            <a:ln w="10668">
              <a:solidFill>
                <a:srgbClr val="366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211823" y="6120383"/>
              <a:ext cx="791210" cy="483234"/>
            </a:xfrm>
            <a:custGeom>
              <a:avLst/>
              <a:gdLst/>
              <a:ahLst/>
              <a:cxnLst/>
              <a:rect l="l" t="t" r="r" b="b"/>
              <a:pathLst>
                <a:path w="791209" h="483234">
                  <a:moveTo>
                    <a:pt x="309371" y="483107"/>
                  </a:moveTo>
                  <a:lnTo>
                    <a:pt x="281939" y="348996"/>
                  </a:lnTo>
                  <a:lnTo>
                    <a:pt x="173735" y="393191"/>
                  </a:lnTo>
                  <a:lnTo>
                    <a:pt x="207263" y="310896"/>
                  </a:lnTo>
                  <a:lnTo>
                    <a:pt x="4572" y="326135"/>
                  </a:lnTo>
                  <a:lnTo>
                    <a:pt x="135635" y="263651"/>
                  </a:lnTo>
                  <a:lnTo>
                    <a:pt x="0" y="192023"/>
                  </a:lnTo>
                  <a:lnTo>
                    <a:pt x="169163" y="170687"/>
                  </a:lnTo>
                  <a:lnTo>
                    <a:pt x="12191" y="51815"/>
                  </a:lnTo>
                  <a:lnTo>
                    <a:pt x="266699" y="141731"/>
                  </a:lnTo>
                  <a:lnTo>
                    <a:pt x="304799" y="51815"/>
                  </a:lnTo>
                  <a:lnTo>
                    <a:pt x="394715" y="129539"/>
                  </a:lnTo>
                  <a:lnTo>
                    <a:pt x="531875" y="0"/>
                  </a:lnTo>
                  <a:lnTo>
                    <a:pt x="518159" y="118871"/>
                  </a:lnTo>
                  <a:lnTo>
                    <a:pt x="672084" y="99059"/>
                  </a:lnTo>
                  <a:lnTo>
                    <a:pt x="611123" y="163067"/>
                  </a:lnTo>
                  <a:lnTo>
                    <a:pt x="772667" y="181355"/>
                  </a:lnTo>
                  <a:lnTo>
                    <a:pt x="644651" y="233171"/>
                  </a:lnTo>
                  <a:lnTo>
                    <a:pt x="790955" y="297179"/>
                  </a:lnTo>
                  <a:lnTo>
                    <a:pt x="615696" y="289559"/>
                  </a:lnTo>
                  <a:lnTo>
                    <a:pt x="664463" y="403859"/>
                  </a:lnTo>
                  <a:lnTo>
                    <a:pt x="513587" y="323087"/>
                  </a:lnTo>
                  <a:lnTo>
                    <a:pt x="484631" y="440435"/>
                  </a:lnTo>
                  <a:lnTo>
                    <a:pt x="385571" y="333756"/>
                  </a:lnTo>
                  <a:lnTo>
                    <a:pt x="309371" y="483107"/>
                  </a:lnTo>
                  <a:close/>
                </a:path>
              </a:pathLst>
            </a:custGeom>
            <a:solidFill>
              <a:srgbClr val="4F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211823" y="6120383"/>
              <a:ext cx="791210" cy="483234"/>
            </a:xfrm>
            <a:custGeom>
              <a:avLst/>
              <a:gdLst/>
              <a:ahLst/>
              <a:cxnLst/>
              <a:rect l="l" t="t" r="r" b="b"/>
              <a:pathLst>
                <a:path w="791209" h="483234">
                  <a:moveTo>
                    <a:pt x="394715" y="129539"/>
                  </a:moveTo>
                  <a:lnTo>
                    <a:pt x="531875" y="0"/>
                  </a:lnTo>
                  <a:lnTo>
                    <a:pt x="518159" y="118871"/>
                  </a:lnTo>
                  <a:lnTo>
                    <a:pt x="672084" y="99059"/>
                  </a:lnTo>
                  <a:lnTo>
                    <a:pt x="611123" y="163067"/>
                  </a:lnTo>
                  <a:lnTo>
                    <a:pt x="772667" y="181355"/>
                  </a:lnTo>
                  <a:lnTo>
                    <a:pt x="644651" y="233171"/>
                  </a:lnTo>
                  <a:lnTo>
                    <a:pt x="790955" y="297179"/>
                  </a:lnTo>
                  <a:lnTo>
                    <a:pt x="615696" y="289559"/>
                  </a:lnTo>
                  <a:lnTo>
                    <a:pt x="664463" y="403859"/>
                  </a:lnTo>
                  <a:lnTo>
                    <a:pt x="513587" y="323087"/>
                  </a:lnTo>
                  <a:lnTo>
                    <a:pt x="484631" y="440435"/>
                  </a:lnTo>
                  <a:lnTo>
                    <a:pt x="385571" y="333756"/>
                  </a:lnTo>
                  <a:lnTo>
                    <a:pt x="309371" y="483107"/>
                  </a:lnTo>
                  <a:lnTo>
                    <a:pt x="281939" y="348996"/>
                  </a:lnTo>
                  <a:lnTo>
                    <a:pt x="173735" y="393191"/>
                  </a:lnTo>
                  <a:lnTo>
                    <a:pt x="207263" y="310896"/>
                  </a:lnTo>
                  <a:lnTo>
                    <a:pt x="4572" y="326135"/>
                  </a:lnTo>
                  <a:lnTo>
                    <a:pt x="135635" y="263651"/>
                  </a:lnTo>
                  <a:lnTo>
                    <a:pt x="0" y="192023"/>
                  </a:lnTo>
                  <a:lnTo>
                    <a:pt x="169163" y="170687"/>
                  </a:lnTo>
                  <a:lnTo>
                    <a:pt x="12191" y="51815"/>
                  </a:lnTo>
                  <a:lnTo>
                    <a:pt x="266699" y="141731"/>
                  </a:lnTo>
                  <a:lnTo>
                    <a:pt x="304799" y="51815"/>
                  </a:lnTo>
                  <a:lnTo>
                    <a:pt x="394715" y="129539"/>
                  </a:lnTo>
                  <a:close/>
                </a:path>
              </a:pathLst>
            </a:custGeom>
            <a:ln w="10668">
              <a:solidFill>
                <a:srgbClr val="366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452098" y="6208230"/>
            <a:ext cx="248920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105" dirty="0">
                <a:solidFill>
                  <a:srgbClr val="FFFFFF"/>
                </a:solidFill>
                <a:latin typeface="Cambria"/>
                <a:cs typeface="Cambria"/>
              </a:rPr>
              <a:t>PC</a:t>
            </a:r>
            <a:endParaRPr sz="1300">
              <a:latin typeface="Cambria"/>
              <a:cs typeface="Cambria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5635" y="1232153"/>
            <a:ext cx="129540" cy="93726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1813652" y="1231391"/>
            <a:ext cx="1024255" cy="195580"/>
            <a:chOff x="1813652" y="1231391"/>
            <a:chExt cx="1024255" cy="19558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13652" y="1231391"/>
              <a:ext cx="164499" cy="19507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27731" y="1235963"/>
              <a:ext cx="195071" cy="8991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22440" y="1231391"/>
              <a:ext cx="374811" cy="19507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41091" y="1235963"/>
              <a:ext cx="196596" cy="89916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1578863" y="1231391"/>
            <a:ext cx="2129155" cy="388620"/>
            <a:chOff x="1578863" y="1231391"/>
            <a:chExt cx="2129155" cy="388620"/>
          </a:xfrm>
        </p:grpSpPr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04972" y="1235963"/>
              <a:ext cx="97535" cy="8991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333080" y="1231391"/>
              <a:ext cx="374811" cy="19507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18488" y="1235963"/>
              <a:ext cx="140208" cy="1905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081527" y="1235963"/>
              <a:ext cx="195072" cy="1905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881883" y="1235963"/>
              <a:ext cx="140208" cy="1905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252472" y="1325879"/>
              <a:ext cx="144779" cy="10058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458211" y="1325879"/>
              <a:ext cx="379476" cy="10058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107435" y="1325879"/>
              <a:ext cx="114300" cy="10058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563111" y="1325879"/>
              <a:ext cx="144780" cy="10058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932601" y="1481328"/>
              <a:ext cx="50122" cy="4571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813559" y="1426463"/>
              <a:ext cx="64008" cy="10058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141389" y="1481328"/>
              <a:ext cx="50122" cy="45719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022348" y="1426463"/>
              <a:ext cx="64007" cy="10058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452029" y="1481328"/>
              <a:ext cx="50122" cy="4571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332988" y="1426463"/>
              <a:ext cx="64008" cy="10058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609343" y="1426463"/>
              <a:ext cx="158496" cy="10058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353055" y="1498091"/>
              <a:ext cx="44195" cy="28955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252472" y="1426463"/>
              <a:ext cx="91440" cy="100583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458211" y="1426463"/>
              <a:ext cx="149352" cy="100583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712719" y="1426463"/>
              <a:ext cx="53340" cy="100583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872739" y="1426463"/>
              <a:ext cx="158495" cy="10058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107435" y="1426463"/>
              <a:ext cx="169164" cy="100583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662172" y="1498091"/>
              <a:ext cx="45719" cy="28955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563111" y="1426463"/>
              <a:ext cx="91440" cy="100583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822704" y="1527048"/>
              <a:ext cx="156971" cy="92963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031492" y="1527048"/>
              <a:ext cx="156971" cy="92963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3342132" y="1527048"/>
              <a:ext cx="156971" cy="9296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578863" y="1527048"/>
              <a:ext cx="102108" cy="86867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696212" y="1527048"/>
              <a:ext cx="100583" cy="86867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223516" y="1527048"/>
              <a:ext cx="173735" cy="86867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427732" y="1527048"/>
              <a:ext cx="114299" cy="86867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683764" y="1527048"/>
              <a:ext cx="112775" cy="86867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2842259" y="1527048"/>
              <a:ext cx="102108" cy="86867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959608" y="1527048"/>
              <a:ext cx="100583" cy="86867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3081527" y="1527048"/>
              <a:ext cx="97536" cy="86867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3206496" y="1527048"/>
              <a:ext cx="70103" cy="86867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3534156" y="1527048"/>
              <a:ext cx="173735" cy="86867"/>
            </a:xfrm>
            <a:prstGeom prst="rect">
              <a:avLst/>
            </a:prstGeom>
          </p:spPr>
        </p:pic>
      </p:grpSp>
      <p:grpSp>
        <p:nvGrpSpPr>
          <p:cNvPr id="52" name="object 52"/>
          <p:cNvGrpSpPr/>
          <p:nvPr/>
        </p:nvGrpSpPr>
        <p:grpSpPr>
          <a:xfrm>
            <a:off x="4328159" y="1231391"/>
            <a:ext cx="2345690" cy="388620"/>
            <a:chOff x="4328159" y="1231391"/>
            <a:chExt cx="2345690" cy="388620"/>
          </a:xfrm>
        </p:grpSpPr>
        <p:pic>
          <p:nvPicPr>
            <p:cNvPr id="53" name="object 53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4869180" y="1235963"/>
              <a:ext cx="97535" cy="89916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4328252" y="1231391"/>
              <a:ext cx="164499" cy="195071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5468112" y="1235963"/>
              <a:ext cx="97535" cy="89916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6298784" y="1231391"/>
              <a:ext cx="374811" cy="195071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4536947" y="1231391"/>
              <a:ext cx="403859" cy="195071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6170676" y="1235963"/>
              <a:ext cx="97535" cy="89916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5344667" y="1235963"/>
              <a:ext cx="195071" cy="190500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6047232" y="1235963"/>
              <a:ext cx="195071" cy="190500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5847587" y="1235963"/>
              <a:ext cx="140208" cy="190500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4989576" y="1235963"/>
              <a:ext cx="330707" cy="291083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5710428" y="1235963"/>
              <a:ext cx="92964" cy="291083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5585460" y="1235963"/>
              <a:ext cx="102107" cy="291083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4771643" y="1325879"/>
              <a:ext cx="114300" cy="100583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5370576" y="1325879"/>
              <a:ext cx="114300" cy="100583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6073139" y="1325879"/>
              <a:ext cx="114300" cy="100583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6528815" y="1325879"/>
              <a:ext cx="144780" cy="100583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4447201" y="1481328"/>
              <a:ext cx="50122" cy="45719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4328159" y="1426463"/>
              <a:ext cx="64008" cy="100583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4650485" y="1426463"/>
              <a:ext cx="60984" cy="100583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4536947" y="1426463"/>
              <a:ext cx="64008" cy="100583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6417733" y="1481328"/>
              <a:ext cx="50122" cy="45719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6298692" y="1426463"/>
              <a:ext cx="64007" cy="100583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4771643" y="1426463"/>
              <a:ext cx="169163" cy="100583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5370576" y="1426463"/>
              <a:ext cx="169163" cy="100583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5838443" y="1426463"/>
              <a:ext cx="158495" cy="100583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6073139" y="1426463"/>
              <a:ext cx="169164" cy="100583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6627876" y="1498091"/>
              <a:ext cx="45719" cy="28955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6528815" y="1426463"/>
              <a:ext cx="91439" cy="100583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4337303" y="1527048"/>
              <a:ext cx="156972" cy="92963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4546091" y="1527048"/>
              <a:ext cx="157886" cy="92963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6307835" y="1527048"/>
              <a:ext cx="156971" cy="92963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4745735" y="1527048"/>
              <a:ext cx="97536" cy="86867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4870703" y="1527048"/>
              <a:ext cx="70103" cy="86867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5032247" y="1527048"/>
              <a:ext cx="112775" cy="86867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5209031" y="1527048"/>
              <a:ext cx="111251" cy="86867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5344667" y="1527048"/>
              <a:ext cx="97535" cy="86867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5469635" y="1527048"/>
              <a:ext cx="70103" cy="86867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5614415" y="1527048"/>
              <a:ext cx="160133" cy="92963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5807963" y="1527048"/>
              <a:ext cx="102107" cy="86867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5925312" y="1527048"/>
              <a:ext cx="100583" cy="86867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6047232" y="1527048"/>
              <a:ext cx="97535" cy="86867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6172199" y="1527048"/>
              <a:ext cx="70103" cy="86867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6499860" y="1527048"/>
              <a:ext cx="173735" cy="86867"/>
            </a:xfrm>
            <a:prstGeom prst="rect">
              <a:avLst/>
            </a:prstGeom>
          </p:spPr>
        </p:pic>
      </p:grpSp>
      <p:grpSp>
        <p:nvGrpSpPr>
          <p:cNvPr id="96" name="object 96"/>
          <p:cNvGrpSpPr/>
          <p:nvPr/>
        </p:nvGrpSpPr>
        <p:grpSpPr>
          <a:xfrm>
            <a:off x="6882383" y="1231391"/>
            <a:ext cx="382905" cy="388620"/>
            <a:chOff x="6882383" y="1231391"/>
            <a:chExt cx="382905" cy="388620"/>
          </a:xfrm>
        </p:grpSpPr>
        <p:pic>
          <p:nvPicPr>
            <p:cNvPr id="97" name="object 97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6882383" y="1231391"/>
              <a:ext cx="382523" cy="195071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7117079" y="1325879"/>
              <a:ext cx="147827" cy="100583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6995921" y="1426463"/>
              <a:ext cx="60984" cy="100583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6882383" y="1426463"/>
              <a:ext cx="64008" cy="100583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7117079" y="1426463"/>
              <a:ext cx="92964" cy="100583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6891527" y="1527048"/>
              <a:ext cx="157886" cy="92963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7089647" y="1527048"/>
              <a:ext cx="112775" cy="86867"/>
            </a:xfrm>
            <a:prstGeom prst="rect">
              <a:avLst/>
            </a:prstGeom>
          </p:spPr>
        </p:pic>
      </p:grpSp>
      <p:grpSp>
        <p:nvGrpSpPr>
          <p:cNvPr id="104" name="object 104"/>
          <p:cNvGrpSpPr/>
          <p:nvPr/>
        </p:nvGrpSpPr>
        <p:grpSpPr>
          <a:xfrm>
            <a:off x="3913632" y="1325880"/>
            <a:ext cx="210820" cy="291465"/>
            <a:chOff x="3913632" y="1325880"/>
            <a:chExt cx="210820" cy="291465"/>
          </a:xfrm>
        </p:grpSpPr>
        <p:pic>
          <p:nvPicPr>
            <p:cNvPr id="105" name="object 105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3931484" y="1325880"/>
              <a:ext cx="192459" cy="100583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3913632" y="1426464"/>
              <a:ext cx="210311" cy="100583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3918203" y="1527048"/>
              <a:ext cx="205740" cy="89915"/>
            </a:xfrm>
            <a:prstGeom prst="rect">
              <a:avLst/>
            </a:prstGeom>
          </p:spPr>
        </p:pic>
      </p:grpSp>
      <p:grpSp>
        <p:nvGrpSpPr>
          <p:cNvPr id="108" name="object 108"/>
          <p:cNvGrpSpPr/>
          <p:nvPr/>
        </p:nvGrpSpPr>
        <p:grpSpPr>
          <a:xfrm>
            <a:off x="2951988" y="1786127"/>
            <a:ext cx="2615565" cy="388620"/>
            <a:chOff x="2951988" y="1786127"/>
            <a:chExt cx="2615565" cy="388620"/>
          </a:xfrm>
        </p:grpSpPr>
        <p:pic>
          <p:nvPicPr>
            <p:cNvPr id="109" name="object 109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4622291" y="1786128"/>
              <a:ext cx="143256" cy="129539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5410200" y="1786128"/>
              <a:ext cx="143255" cy="129539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2951988" y="1790699"/>
              <a:ext cx="198119" cy="124967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3185159" y="1790699"/>
              <a:ext cx="173736" cy="124967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3616451" y="1790699"/>
              <a:ext cx="140208" cy="124967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4018788" y="1786127"/>
              <a:ext cx="652271" cy="262127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4811267" y="1790699"/>
              <a:ext cx="100583" cy="124967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4928615" y="1790699"/>
              <a:ext cx="100583" cy="124967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5187696" y="1790699"/>
              <a:ext cx="196596" cy="124967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3389375" y="1790699"/>
              <a:ext cx="108204" cy="257555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4629911" y="1915667"/>
              <a:ext cx="144780" cy="132587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5413248" y="2040128"/>
              <a:ext cx="45719" cy="8127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5417819" y="1915667"/>
              <a:ext cx="144780" cy="132587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5052060" y="1790699"/>
              <a:ext cx="111251" cy="257555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3612097" y="1790699"/>
              <a:ext cx="383830" cy="257555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2983991" y="1915667"/>
              <a:ext cx="163914" cy="132587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3214115" y="1915667"/>
              <a:ext cx="91440" cy="132587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3515867" y="2004059"/>
              <a:ext cx="45720" cy="44195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4047743" y="1915667"/>
              <a:ext cx="53340" cy="132587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4395215" y="1915667"/>
              <a:ext cx="169164" cy="132587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4840223" y="1915667"/>
              <a:ext cx="160020" cy="132587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5218176" y="1915667"/>
              <a:ext cx="165192" cy="132587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4165091" y="2048255"/>
              <a:ext cx="167640" cy="126492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4625339" y="2048255"/>
              <a:ext cx="153924" cy="126492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5413248" y="2048255"/>
              <a:ext cx="153923" cy="126492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2951988" y="2048255"/>
              <a:ext cx="112775" cy="120396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3072383" y="2048255"/>
              <a:ext cx="96012" cy="120396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3185159" y="2048255"/>
              <a:ext cx="173736" cy="120396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3389375" y="2048255"/>
              <a:ext cx="172212" cy="120396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3576827" y="2048255"/>
              <a:ext cx="102108" cy="120396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3694175" y="2048255"/>
              <a:ext cx="100583" cy="120396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3842003" y="2048255"/>
              <a:ext cx="112776" cy="120396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4018788" y="2048255"/>
              <a:ext cx="111251" cy="120396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4369307" y="2048255"/>
              <a:ext cx="97535" cy="120396"/>
            </a:xfrm>
            <a:prstGeom prst="rect">
              <a:avLst/>
            </a:prstGeom>
          </p:spPr>
        </p:pic>
        <p:pic>
          <p:nvPicPr>
            <p:cNvPr id="143" name="object 143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4483607" y="2048255"/>
              <a:ext cx="80772" cy="120396"/>
            </a:xfrm>
            <a:prstGeom prst="rect">
              <a:avLst/>
            </a:prstGeom>
          </p:spPr>
        </p:pic>
        <p:pic>
          <p:nvPicPr>
            <p:cNvPr id="144" name="object 144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4811267" y="2048255"/>
              <a:ext cx="100583" cy="120396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4928615" y="2048255"/>
              <a:ext cx="100583" cy="120396"/>
            </a:xfrm>
            <a:prstGeom prst="rect">
              <a:avLst/>
            </a:prstGeom>
          </p:spPr>
        </p:pic>
        <p:pic>
          <p:nvPicPr>
            <p:cNvPr id="146" name="object 146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5052060" y="2048255"/>
              <a:ext cx="111251" cy="120396"/>
            </a:xfrm>
            <a:prstGeom prst="rect">
              <a:avLst/>
            </a:prstGeom>
          </p:spPr>
        </p:pic>
        <p:pic>
          <p:nvPicPr>
            <p:cNvPr id="147" name="object 147"/>
            <p:cNvPicPr/>
            <p:nvPr/>
          </p:nvPicPr>
          <p:blipFill>
            <a:blip r:embed="rId135" cstate="print"/>
            <a:stretch>
              <a:fillRect/>
            </a:stretch>
          </p:blipFill>
          <p:spPr>
            <a:xfrm>
              <a:off x="5187696" y="2048255"/>
              <a:ext cx="114300" cy="120396"/>
            </a:xfrm>
            <a:prstGeom prst="rect">
              <a:avLst/>
            </a:prstGeom>
          </p:spPr>
        </p:pic>
      </p:grpSp>
      <p:grpSp>
        <p:nvGrpSpPr>
          <p:cNvPr id="148" name="object 148"/>
          <p:cNvGrpSpPr/>
          <p:nvPr/>
        </p:nvGrpSpPr>
        <p:grpSpPr>
          <a:xfrm>
            <a:off x="5774435" y="1786889"/>
            <a:ext cx="210820" cy="384810"/>
            <a:chOff x="5774435" y="1786889"/>
            <a:chExt cx="210820" cy="384810"/>
          </a:xfrm>
        </p:grpSpPr>
        <p:pic>
          <p:nvPicPr>
            <p:cNvPr id="149" name="object 149"/>
            <p:cNvPicPr/>
            <p:nvPr/>
          </p:nvPicPr>
          <p:blipFill>
            <a:blip r:embed="rId136" cstate="print"/>
            <a:stretch>
              <a:fillRect/>
            </a:stretch>
          </p:blipFill>
          <p:spPr>
            <a:xfrm>
              <a:off x="5806439" y="1786889"/>
              <a:ext cx="129540" cy="128777"/>
            </a:xfrm>
            <a:prstGeom prst="rect">
              <a:avLst/>
            </a:prstGeom>
          </p:spPr>
        </p:pic>
        <p:pic>
          <p:nvPicPr>
            <p:cNvPr id="150" name="object 150"/>
            <p:cNvPicPr/>
            <p:nvPr/>
          </p:nvPicPr>
          <p:blipFill>
            <a:blip r:embed="rId137" cstate="print"/>
            <a:stretch>
              <a:fillRect/>
            </a:stretch>
          </p:blipFill>
          <p:spPr>
            <a:xfrm>
              <a:off x="5774435" y="1915667"/>
              <a:ext cx="210312" cy="256032"/>
            </a:xfrm>
            <a:prstGeom prst="rect">
              <a:avLst/>
            </a:prstGeom>
          </p:spPr>
        </p:pic>
      </p:grpSp>
      <p:grpSp>
        <p:nvGrpSpPr>
          <p:cNvPr id="151" name="object 151"/>
          <p:cNvGrpSpPr/>
          <p:nvPr/>
        </p:nvGrpSpPr>
        <p:grpSpPr>
          <a:xfrm>
            <a:off x="1589532" y="1786127"/>
            <a:ext cx="1172210" cy="388620"/>
            <a:chOff x="1589532" y="1786127"/>
            <a:chExt cx="1172210" cy="388620"/>
          </a:xfrm>
        </p:grpSpPr>
        <p:pic>
          <p:nvPicPr>
            <p:cNvPr id="152" name="object 152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1589532" y="1786127"/>
              <a:ext cx="164591" cy="262127"/>
            </a:xfrm>
            <a:prstGeom prst="rect">
              <a:avLst/>
            </a:prstGeom>
          </p:spPr>
        </p:pic>
        <p:pic>
          <p:nvPicPr>
            <p:cNvPr id="153" name="object 153"/>
            <p:cNvPicPr/>
            <p:nvPr/>
          </p:nvPicPr>
          <p:blipFill>
            <a:blip r:embed="rId139" cstate="print"/>
            <a:stretch>
              <a:fillRect/>
            </a:stretch>
          </p:blipFill>
          <p:spPr>
            <a:xfrm>
              <a:off x="2116836" y="1790699"/>
              <a:ext cx="173735" cy="124967"/>
            </a:xfrm>
            <a:prstGeom prst="rect">
              <a:avLst/>
            </a:prstGeom>
          </p:spPr>
        </p:pic>
        <p:pic>
          <p:nvPicPr>
            <p:cNvPr id="154" name="object 154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2321051" y="1790699"/>
              <a:ext cx="220980" cy="124967"/>
            </a:xfrm>
            <a:prstGeom prst="rect">
              <a:avLst/>
            </a:prstGeom>
          </p:spPr>
        </p:pic>
        <p:pic>
          <p:nvPicPr>
            <p:cNvPr id="155" name="object 155"/>
            <p:cNvPicPr/>
            <p:nvPr/>
          </p:nvPicPr>
          <p:blipFill>
            <a:blip r:embed="rId141" cstate="print"/>
            <a:stretch>
              <a:fillRect/>
            </a:stretch>
          </p:blipFill>
          <p:spPr>
            <a:xfrm>
              <a:off x="1792224" y="1790699"/>
              <a:ext cx="108204" cy="257555"/>
            </a:xfrm>
            <a:prstGeom prst="rect">
              <a:avLst/>
            </a:prstGeom>
          </p:spPr>
        </p:pic>
        <p:pic>
          <p:nvPicPr>
            <p:cNvPr id="156" name="object 156"/>
            <p:cNvPicPr/>
            <p:nvPr/>
          </p:nvPicPr>
          <p:blipFill>
            <a:blip r:embed="rId142" cstate="print"/>
            <a:stretch>
              <a:fillRect/>
            </a:stretch>
          </p:blipFill>
          <p:spPr>
            <a:xfrm>
              <a:off x="1982724" y="1790699"/>
              <a:ext cx="111251" cy="257555"/>
            </a:xfrm>
            <a:prstGeom prst="rect">
              <a:avLst/>
            </a:prstGeom>
          </p:spPr>
        </p:pic>
        <p:pic>
          <p:nvPicPr>
            <p:cNvPr id="157" name="object 157"/>
            <p:cNvPicPr/>
            <p:nvPr/>
          </p:nvPicPr>
          <p:blipFill>
            <a:blip r:embed="rId143" cstate="print"/>
            <a:stretch>
              <a:fillRect/>
            </a:stretch>
          </p:blipFill>
          <p:spPr>
            <a:xfrm>
              <a:off x="2564891" y="1790699"/>
              <a:ext cx="196596" cy="257555"/>
            </a:xfrm>
            <a:prstGeom prst="rect">
              <a:avLst/>
            </a:prstGeom>
          </p:spPr>
        </p:pic>
        <p:pic>
          <p:nvPicPr>
            <p:cNvPr id="158" name="object 158"/>
            <p:cNvPicPr/>
            <p:nvPr/>
          </p:nvPicPr>
          <p:blipFill>
            <a:blip r:embed="rId144" cstate="print"/>
            <a:stretch>
              <a:fillRect/>
            </a:stretch>
          </p:blipFill>
          <p:spPr>
            <a:xfrm>
              <a:off x="1710897" y="2036063"/>
              <a:ext cx="47798" cy="12191"/>
            </a:xfrm>
            <a:prstGeom prst="rect">
              <a:avLst/>
            </a:prstGeom>
          </p:spPr>
        </p:pic>
        <p:pic>
          <p:nvPicPr>
            <p:cNvPr id="159" name="object 159"/>
            <p:cNvPicPr/>
            <p:nvPr/>
          </p:nvPicPr>
          <p:blipFill>
            <a:blip r:embed="rId145" cstate="print"/>
            <a:stretch>
              <a:fillRect/>
            </a:stretch>
          </p:blipFill>
          <p:spPr>
            <a:xfrm>
              <a:off x="1918716" y="2004059"/>
              <a:ext cx="45720" cy="44195"/>
            </a:xfrm>
            <a:prstGeom prst="rect">
              <a:avLst/>
            </a:prstGeom>
          </p:spPr>
        </p:pic>
        <p:pic>
          <p:nvPicPr>
            <p:cNvPr id="160" name="object 160"/>
            <p:cNvPicPr/>
            <p:nvPr/>
          </p:nvPicPr>
          <p:blipFill>
            <a:blip r:embed="rId146" cstate="print"/>
            <a:stretch>
              <a:fillRect/>
            </a:stretch>
          </p:blipFill>
          <p:spPr>
            <a:xfrm>
              <a:off x="2145791" y="1915667"/>
              <a:ext cx="91440" cy="132587"/>
            </a:xfrm>
            <a:prstGeom prst="rect">
              <a:avLst/>
            </a:prstGeom>
          </p:spPr>
        </p:pic>
        <p:pic>
          <p:nvPicPr>
            <p:cNvPr id="161" name="object 161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2346959" y="1915667"/>
              <a:ext cx="169164" cy="132587"/>
            </a:xfrm>
            <a:prstGeom prst="rect">
              <a:avLst/>
            </a:prstGeom>
          </p:spPr>
        </p:pic>
        <p:pic>
          <p:nvPicPr>
            <p:cNvPr id="162" name="object 162"/>
            <p:cNvPicPr/>
            <p:nvPr/>
          </p:nvPicPr>
          <p:blipFill>
            <a:blip r:embed="rId148" cstate="print"/>
            <a:stretch>
              <a:fillRect/>
            </a:stretch>
          </p:blipFill>
          <p:spPr>
            <a:xfrm>
              <a:off x="1592579" y="2048255"/>
              <a:ext cx="166007" cy="126492"/>
            </a:xfrm>
            <a:prstGeom prst="rect">
              <a:avLst/>
            </a:prstGeom>
          </p:spPr>
        </p:pic>
        <p:pic>
          <p:nvPicPr>
            <p:cNvPr id="163" name="object 163"/>
            <p:cNvPicPr/>
            <p:nvPr/>
          </p:nvPicPr>
          <p:blipFill>
            <a:blip r:embed="rId149" cstate="print"/>
            <a:stretch>
              <a:fillRect/>
            </a:stretch>
          </p:blipFill>
          <p:spPr>
            <a:xfrm>
              <a:off x="1792224" y="2048255"/>
              <a:ext cx="172212" cy="120396"/>
            </a:xfrm>
            <a:prstGeom prst="rect">
              <a:avLst/>
            </a:prstGeom>
          </p:spPr>
        </p:pic>
        <p:pic>
          <p:nvPicPr>
            <p:cNvPr id="164" name="object 164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1982724" y="2048255"/>
              <a:ext cx="111251" cy="120396"/>
            </a:xfrm>
            <a:prstGeom prst="rect">
              <a:avLst/>
            </a:prstGeom>
          </p:spPr>
        </p:pic>
        <p:pic>
          <p:nvPicPr>
            <p:cNvPr id="165" name="object 165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2116836" y="2048255"/>
              <a:ext cx="173735" cy="120396"/>
            </a:xfrm>
            <a:prstGeom prst="rect">
              <a:avLst/>
            </a:prstGeom>
          </p:spPr>
        </p:pic>
        <p:pic>
          <p:nvPicPr>
            <p:cNvPr id="166" name="object 166"/>
            <p:cNvPicPr/>
            <p:nvPr/>
          </p:nvPicPr>
          <p:blipFill>
            <a:blip r:embed="rId152" cstate="print"/>
            <a:stretch>
              <a:fillRect/>
            </a:stretch>
          </p:blipFill>
          <p:spPr>
            <a:xfrm>
              <a:off x="2321051" y="2048255"/>
              <a:ext cx="97536" cy="120396"/>
            </a:xfrm>
            <a:prstGeom prst="rect">
              <a:avLst/>
            </a:prstGeom>
          </p:spPr>
        </p:pic>
        <p:pic>
          <p:nvPicPr>
            <p:cNvPr id="167" name="object 167"/>
            <p:cNvPicPr/>
            <p:nvPr/>
          </p:nvPicPr>
          <p:blipFill>
            <a:blip r:embed="rId153" cstate="print"/>
            <a:stretch>
              <a:fillRect/>
            </a:stretch>
          </p:blipFill>
          <p:spPr>
            <a:xfrm>
              <a:off x="2435351" y="2048255"/>
              <a:ext cx="80772" cy="120396"/>
            </a:xfrm>
            <a:prstGeom prst="rect">
              <a:avLst/>
            </a:prstGeom>
          </p:spPr>
        </p:pic>
        <p:pic>
          <p:nvPicPr>
            <p:cNvPr id="168" name="object 168"/>
            <p:cNvPicPr/>
            <p:nvPr/>
          </p:nvPicPr>
          <p:blipFill>
            <a:blip r:embed="rId154" cstate="print"/>
            <a:stretch>
              <a:fillRect/>
            </a:stretch>
          </p:blipFill>
          <p:spPr>
            <a:xfrm>
              <a:off x="2607564" y="2048255"/>
              <a:ext cx="112775" cy="120396"/>
            </a:xfrm>
            <a:prstGeom prst="rect">
              <a:avLst/>
            </a:prstGeom>
          </p:spPr>
        </p:pic>
      </p:grpSp>
      <p:grpSp>
        <p:nvGrpSpPr>
          <p:cNvPr id="169" name="object 169"/>
          <p:cNvGrpSpPr/>
          <p:nvPr/>
        </p:nvGrpSpPr>
        <p:grpSpPr>
          <a:xfrm>
            <a:off x="1581912" y="2340863"/>
            <a:ext cx="2430780" cy="388620"/>
            <a:chOff x="1581912" y="2340863"/>
            <a:chExt cx="2430780" cy="388620"/>
          </a:xfrm>
        </p:grpSpPr>
        <p:pic>
          <p:nvPicPr>
            <p:cNvPr id="170" name="object 170"/>
            <p:cNvPicPr/>
            <p:nvPr/>
          </p:nvPicPr>
          <p:blipFill>
            <a:blip r:embed="rId155" cstate="print"/>
            <a:stretch>
              <a:fillRect/>
            </a:stretch>
          </p:blipFill>
          <p:spPr>
            <a:xfrm>
              <a:off x="2037588" y="2340863"/>
              <a:ext cx="163067" cy="196595"/>
            </a:xfrm>
            <a:prstGeom prst="rect">
              <a:avLst/>
            </a:prstGeom>
          </p:spPr>
        </p:pic>
        <p:pic>
          <p:nvPicPr>
            <p:cNvPr id="171" name="object 171"/>
            <p:cNvPicPr/>
            <p:nvPr/>
          </p:nvPicPr>
          <p:blipFill>
            <a:blip r:embed="rId156" cstate="print"/>
            <a:stretch>
              <a:fillRect/>
            </a:stretch>
          </p:blipFill>
          <p:spPr>
            <a:xfrm>
              <a:off x="2470403" y="2340863"/>
              <a:ext cx="163068" cy="196595"/>
            </a:xfrm>
            <a:prstGeom prst="rect">
              <a:avLst/>
            </a:prstGeom>
          </p:spPr>
        </p:pic>
        <p:pic>
          <p:nvPicPr>
            <p:cNvPr id="172" name="object 172"/>
            <p:cNvPicPr/>
            <p:nvPr/>
          </p:nvPicPr>
          <p:blipFill>
            <a:blip r:embed="rId157" cstate="print"/>
            <a:stretch>
              <a:fillRect/>
            </a:stretch>
          </p:blipFill>
          <p:spPr>
            <a:xfrm>
              <a:off x="3855719" y="2340863"/>
              <a:ext cx="143256" cy="196595"/>
            </a:xfrm>
            <a:prstGeom prst="rect">
              <a:avLst/>
            </a:prstGeom>
          </p:spPr>
        </p:pic>
        <p:pic>
          <p:nvPicPr>
            <p:cNvPr id="173" name="object 173"/>
            <p:cNvPicPr/>
            <p:nvPr/>
          </p:nvPicPr>
          <p:blipFill>
            <a:blip r:embed="rId158" cstate="print"/>
            <a:stretch>
              <a:fillRect/>
            </a:stretch>
          </p:blipFill>
          <p:spPr>
            <a:xfrm>
              <a:off x="1581912" y="2345435"/>
              <a:ext cx="173736" cy="192023"/>
            </a:xfrm>
            <a:prstGeom prst="rect">
              <a:avLst/>
            </a:prstGeom>
          </p:spPr>
        </p:pic>
        <p:pic>
          <p:nvPicPr>
            <p:cNvPr id="174" name="object 174"/>
            <p:cNvPicPr/>
            <p:nvPr/>
          </p:nvPicPr>
          <p:blipFill>
            <a:blip r:embed="rId159" cstate="print"/>
            <a:stretch>
              <a:fillRect/>
            </a:stretch>
          </p:blipFill>
          <p:spPr>
            <a:xfrm>
              <a:off x="1786128" y="2345435"/>
              <a:ext cx="220979" cy="192023"/>
            </a:xfrm>
            <a:prstGeom prst="rect">
              <a:avLst/>
            </a:prstGeom>
          </p:spPr>
        </p:pic>
        <p:pic>
          <p:nvPicPr>
            <p:cNvPr id="175" name="object 175"/>
            <p:cNvPicPr/>
            <p:nvPr/>
          </p:nvPicPr>
          <p:blipFill>
            <a:blip r:embed="rId160" cstate="print"/>
            <a:stretch>
              <a:fillRect/>
            </a:stretch>
          </p:blipFill>
          <p:spPr>
            <a:xfrm>
              <a:off x="2275332" y="2345435"/>
              <a:ext cx="140208" cy="192023"/>
            </a:xfrm>
            <a:prstGeom prst="rect">
              <a:avLst/>
            </a:prstGeom>
          </p:spPr>
        </p:pic>
        <p:pic>
          <p:nvPicPr>
            <p:cNvPr id="176" name="object 176"/>
            <p:cNvPicPr/>
            <p:nvPr/>
          </p:nvPicPr>
          <p:blipFill>
            <a:blip r:embed="rId161" cstate="print"/>
            <a:stretch>
              <a:fillRect/>
            </a:stretch>
          </p:blipFill>
          <p:spPr>
            <a:xfrm>
              <a:off x="2671572" y="2345435"/>
              <a:ext cx="173735" cy="192023"/>
            </a:xfrm>
            <a:prstGeom prst="rect">
              <a:avLst/>
            </a:prstGeom>
          </p:spPr>
        </p:pic>
        <p:pic>
          <p:nvPicPr>
            <p:cNvPr id="177" name="object 177"/>
            <p:cNvPicPr/>
            <p:nvPr/>
          </p:nvPicPr>
          <p:blipFill>
            <a:blip r:embed="rId162" cstate="print"/>
            <a:stretch>
              <a:fillRect/>
            </a:stretch>
          </p:blipFill>
          <p:spPr>
            <a:xfrm>
              <a:off x="2874264" y="2345435"/>
              <a:ext cx="281939" cy="192023"/>
            </a:xfrm>
            <a:prstGeom prst="rect">
              <a:avLst/>
            </a:prstGeom>
          </p:spPr>
        </p:pic>
        <p:pic>
          <p:nvPicPr>
            <p:cNvPr id="178" name="object 178"/>
            <p:cNvPicPr/>
            <p:nvPr/>
          </p:nvPicPr>
          <p:blipFill>
            <a:blip r:embed="rId163" cstate="print"/>
            <a:stretch>
              <a:fillRect/>
            </a:stretch>
          </p:blipFill>
          <p:spPr>
            <a:xfrm>
              <a:off x="3179064" y="2345435"/>
              <a:ext cx="173735" cy="192023"/>
            </a:xfrm>
            <a:prstGeom prst="rect">
              <a:avLst/>
            </a:prstGeom>
          </p:spPr>
        </p:pic>
        <p:pic>
          <p:nvPicPr>
            <p:cNvPr id="179" name="object 179"/>
            <p:cNvPicPr/>
            <p:nvPr/>
          </p:nvPicPr>
          <p:blipFill>
            <a:blip r:embed="rId164" cstate="print"/>
            <a:stretch>
              <a:fillRect/>
            </a:stretch>
          </p:blipFill>
          <p:spPr>
            <a:xfrm>
              <a:off x="3383280" y="2345435"/>
              <a:ext cx="220979" cy="192023"/>
            </a:xfrm>
            <a:prstGeom prst="rect">
              <a:avLst/>
            </a:prstGeom>
          </p:spPr>
        </p:pic>
        <p:pic>
          <p:nvPicPr>
            <p:cNvPr id="180" name="object 180"/>
            <p:cNvPicPr/>
            <p:nvPr/>
          </p:nvPicPr>
          <p:blipFill>
            <a:blip r:embed="rId165" cstate="print"/>
            <a:stretch>
              <a:fillRect/>
            </a:stretch>
          </p:blipFill>
          <p:spPr>
            <a:xfrm>
              <a:off x="3627119" y="2345435"/>
              <a:ext cx="196596" cy="192023"/>
            </a:xfrm>
            <a:prstGeom prst="rect">
              <a:avLst/>
            </a:prstGeom>
          </p:spPr>
        </p:pic>
        <p:pic>
          <p:nvPicPr>
            <p:cNvPr id="181" name="object 181"/>
            <p:cNvPicPr/>
            <p:nvPr/>
          </p:nvPicPr>
          <p:blipFill>
            <a:blip r:embed="rId166" cstate="print"/>
            <a:stretch>
              <a:fillRect/>
            </a:stretch>
          </p:blipFill>
          <p:spPr>
            <a:xfrm>
              <a:off x="2037588" y="2537459"/>
              <a:ext cx="170687" cy="192024"/>
            </a:xfrm>
            <a:prstGeom prst="rect">
              <a:avLst/>
            </a:prstGeom>
          </p:spPr>
        </p:pic>
        <p:pic>
          <p:nvPicPr>
            <p:cNvPr id="182" name="object 182"/>
            <p:cNvPicPr/>
            <p:nvPr/>
          </p:nvPicPr>
          <p:blipFill>
            <a:blip r:embed="rId167" cstate="print"/>
            <a:stretch>
              <a:fillRect/>
            </a:stretch>
          </p:blipFill>
          <p:spPr>
            <a:xfrm>
              <a:off x="2470403" y="2537459"/>
              <a:ext cx="170688" cy="192024"/>
            </a:xfrm>
            <a:prstGeom prst="rect">
              <a:avLst/>
            </a:prstGeom>
          </p:spPr>
        </p:pic>
        <p:pic>
          <p:nvPicPr>
            <p:cNvPr id="183" name="object 183"/>
            <p:cNvPicPr/>
            <p:nvPr/>
          </p:nvPicPr>
          <p:blipFill>
            <a:blip r:embed="rId168" cstate="print"/>
            <a:stretch>
              <a:fillRect/>
            </a:stretch>
          </p:blipFill>
          <p:spPr>
            <a:xfrm>
              <a:off x="3858768" y="2537459"/>
              <a:ext cx="153924" cy="192024"/>
            </a:xfrm>
            <a:prstGeom prst="rect">
              <a:avLst/>
            </a:prstGeom>
          </p:spPr>
        </p:pic>
        <p:pic>
          <p:nvPicPr>
            <p:cNvPr id="184" name="object 184"/>
            <p:cNvPicPr/>
            <p:nvPr/>
          </p:nvPicPr>
          <p:blipFill>
            <a:blip r:embed="rId169" cstate="print"/>
            <a:stretch>
              <a:fillRect/>
            </a:stretch>
          </p:blipFill>
          <p:spPr>
            <a:xfrm>
              <a:off x="1581912" y="2537459"/>
              <a:ext cx="173736" cy="185928"/>
            </a:xfrm>
            <a:prstGeom prst="rect">
              <a:avLst/>
            </a:prstGeom>
          </p:spPr>
        </p:pic>
        <p:pic>
          <p:nvPicPr>
            <p:cNvPr id="185" name="object 185"/>
            <p:cNvPicPr/>
            <p:nvPr/>
          </p:nvPicPr>
          <p:blipFill>
            <a:blip r:embed="rId170" cstate="print"/>
            <a:stretch>
              <a:fillRect/>
            </a:stretch>
          </p:blipFill>
          <p:spPr>
            <a:xfrm>
              <a:off x="1786128" y="2537459"/>
              <a:ext cx="195071" cy="185928"/>
            </a:xfrm>
            <a:prstGeom prst="rect">
              <a:avLst/>
            </a:prstGeom>
          </p:spPr>
        </p:pic>
        <p:pic>
          <p:nvPicPr>
            <p:cNvPr id="186" name="object 186"/>
            <p:cNvPicPr/>
            <p:nvPr/>
          </p:nvPicPr>
          <p:blipFill>
            <a:blip r:embed="rId171" cstate="print"/>
            <a:stretch>
              <a:fillRect/>
            </a:stretch>
          </p:blipFill>
          <p:spPr>
            <a:xfrm>
              <a:off x="2235708" y="2537459"/>
              <a:ext cx="217932" cy="185928"/>
            </a:xfrm>
            <a:prstGeom prst="rect">
              <a:avLst/>
            </a:prstGeom>
          </p:spPr>
        </p:pic>
        <p:pic>
          <p:nvPicPr>
            <p:cNvPr id="187" name="object 187"/>
            <p:cNvPicPr/>
            <p:nvPr/>
          </p:nvPicPr>
          <p:blipFill>
            <a:blip r:embed="rId172" cstate="print"/>
            <a:stretch>
              <a:fillRect/>
            </a:stretch>
          </p:blipFill>
          <p:spPr>
            <a:xfrm>
              <a:off x="2671572" y="2537459"/>
              <a:ext cx="173735" cy="185928"/>
            </a:xfrm>
            <a:prstGeom prst="rect">
              <a:avLst/>
            </a:prstGeom>
          </p:spPr>
        </p:pic>
        <p:pic>
          <p:nvPicPr>
            <p:cNvPr id="188" name="object 188"/>
            <p:cNvPicPr/>
            <p:nvPr/>
          </p:nvPicPr>
          <p:blipFill>
            <a:blip r:embed="rId173" cstate="print"/>
            <a:stretch>
              <a:fillRect/>
            </a:stretch>
          </p:blipFill>
          <p:spPr>
            <a:xfrm>
              <a:off x="2874264" y="2537459"/>
              <a:ext cx="281939" cy="185928"/>
            </a:xfrm>
            <a:prstGeom prst="rect">
              <a:avLst/>
            </a:prstGeom>
          </p:spPr>
        </p:pic>
        <p:pic>
          <p:nvPicPr>
            <p:cNvPr id="189" name="object 189"/>
            <p:cNvPicPr/>
            <p:nvPr/>
          </p:nvPicPr>
          <p:blipFill>
            <a:blip r:embed="rId174" cstate="print"/>
            <a:stretch>
              <a:fillRect/>
            </a:stretch>
          </p:blipFill>
          <p:spPr>
            <a:xfrm>
              <a:off x="3179064" y="2537459"/>
              <a:ext cx="173735" cy="185928"/>
            </a:xfrm>
            <a:prstGeom prst="rect">
              <a:avLst/>
            </a:prstGeom>
          </p:spPr>
        </p:pic>
        <p:pic>
          <p:nvPicPr>
            <p:cNvPr id="190" name="object 190"/>
            <p:cNvPicPr/>
            <p:nvPr/>
          </p:nvPicPr>
          <p:blipFill>
            <a:blip r:embed="rId175" cstate="print"/>
            <a:stretch>
              <a:fillRect/>
            </a:stretch>
          </p:blipFill>
          <p:spPr>
            <a:xfrm>
              <a:off x="3383280" y="2537459"/>
              <a:ext cx="195071" cy="185928"/>
            </a:xfrm>
            <a:prstGeom prst="rect">
              <a:avLst/>
            </a:prstGeom>
          </p:spPr>
        </p:pic>
        <p:pic>
          <p:nvPicPr>
            <p:cNvPr id="191" name="object 191"/>
            <p:cNvPicPr/>
            <p:nvPr/>
          </p:nvPicPr>
          <p:blipFill>
            <a:blip r:embed="rId176" cstate="print"/>
            <a:stretch>
              <a:fillRect/>
            </a:stretch>
          </p:blipFill>
          <p:spPr>
            <a:xfrm>
              <a:off x="3669791" y="2537459"/>
              <a:ext cx="112775" cy="185928"/>
            </a:xfrm>
            <a:prstGeom prst="rect">
              <a:avLst/>
            </a:prstGeom>
          </p:spPr>
        </p:pic>
      </p:grpSp>
      <p:grpSp>
        <p:nvGrpSpPr>
          <p:cNvPr id="192" name="object 192"/>
          <p:cNvGrpSpPr/>
          <p:nvPr/>
        </p:nvGrpSpPr>
        <p:grpSpPr>
          <a:xfrm>
            <a:off x="1488948" y="2884170"/>
            <a:ext cx="7082155" cy="1934210"/>
            <a:chOff x="1488948" y="2884170"/>
            <a:chExt cx="7082155" cy="1934210"/>
          </a:xfrm>
        </p:grpSpPr>
        <p:pic>
          <p:nvPicPr>
            <p:cNvPr id="193" name="object 193"/>
            <p:cNvPicPr/>
            <p:nvPr/>
          </p:nvPicPr>
          <p:blipFill>
            <a:blip r:embed="rId177" cstate="print"/>
            <a:stretch>
              <a:fillRect/>
            </a:stretch>
          </p:blipFill>
          <p:spPr>
            <a:xfrm>
              <a:off x="1488948" y="3249168"/>
              <a:ext cx="7082028" cy="1566671"/>
            </a:xfrm>
            <a:prstGeom prst="rect">
              <a:avLst/>
            </a:prstGeom>
          </p:spPr>
        </p:pic>
        <p:sp>
          <p:nvSpPr>
            <p:cNvPr id="194" name="object 194"/>
            <p:cNvSpPr/>
            <p:nvPr/>
          </p:nvSpPr>
          <p:spPr>
            <a:xfrm>
              <a:off x="1495044" y="3253740"/>
              <a:ext cx="7070090" cy="1559560"/>
            </a:xfrm>
            <a:custGeom>
              <a:avLst/>
              <a:gdLst/>
              <a:ahLst/>
              <a:cxnLst/>
              <a:rect l="l" t="t" r="r" b="b"/>
              <a:pathLst>
                <a:path w="7070090" h="1559560">
                  <a:moveTo>
                    <a:pt x="0" y="0"/>
                  </a:moveTo>
                  <a:lnTo>
                    <a:pt x="7069836" y="0"/>
                  </a:lnTo>
                  <a:lnTo>
                    <a:pt x="7069836" y="1559051"/>
                  </a:lnTo>
                  <a:lnTo>
                    <a:pt x="0" y="1559051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BF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1848612" y="2889504"/>
              <a:ext cx="4948555" cy="730250"/>
            </a:xfrm>
            <a:custGeom>
              <a:avLst/>
              <a:gdLst/>
              <a:ahLst/>
              <a:cxnLst/>
              <a:rect l="l" t="t" r="r" b="b"/>
              <a:pathLst>
                <a:path w="4948555" h="730250">
                  <a:moveTo>
                    <a:pt x="4826508" y="729996"/>
                  </a:moveTo>
                  <a:lnTo>
                    <a:pt x="121920" y="729996"/>
                  </a:lnTo>
                  <a:lnTo>
                    <a:pt x="74580" y="720375"/>
                  </a:lnTo>
                  <a:lnTo>
                    <a:pt x="35814" y="694182"/>
                  </a:lnTo>
                  <a:lnTo>
                    <a:pt x="9620" y="655415"/>
                  </a:lnTo>
                  <a:lnTo>
                    <a:pt x="0" y="608076"/>
                  </a:lnTo>
                  <a:lnTo>
                    <a:pt x="0" y="120396"/>
                  </a:lnTo>
                  <a:lnTo>
                    <a:pt x="9620" y="73294"/>
                  </a:lnTo>
                  <a:lnTo>
                    <a:pt x="35814" y="35052"/>
                  </a:lnTo>
                  <a:lnTo>
                    <a:pt x="74580" y="9382"/>
                  </a:lnTo>
                  <a:lnTo>
                    <a:pt x="121920" y="0"/>
                  </a:lnTo>
                  <a:lnTo>
                    <a:pt x="4826508" y="0"/>
                  </a:lnTo>
                  <a:lnTo>
                    <a:pt x="4873847" y="9382"/>
                  </a:lnTo>
                  <a:lnTo>
                    <a:pt x="4912614" y="35052"/>
                  </a:lnTo>
                  <a:lnTo>
                    <a:pt x="4938807" y="73294"/>
                  </a:lnTo>
                  <a:lnTo>
                    <a:pt x="4948428" y="120396"/>
                  </a:lnTo>
                  <a:lnTo>
                    <a:pt x="4948428" y="608076"/>
                  </a:lnTo>
                  <a:lnTo>
                    <a:pt x="4938807" y="655415"/>
                  </a:lnTo>
                  <a:lnTo>
                    <a:pt x="4912614" y="694182"/>
                  </a:lnTo>
                  <a:lnTo>
                    <a:pt x="4873847" y="720375"/>
                  </a:lnTo>
                  <a:lnTo>
                    <a:pt x="4826508" y="7299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1848612" y="2889504"/>
              <a:ext cx="4948555" cy="730250"/>
            </a:xfrm>
            <a:custGeom>
              <a:avLst/>
              <a:gdLst/>
              <a:ahLst/>
              <a:cxnLst/>
              <a:rect l="l" t="t" r="r" b="b"/>
              <a:pathLst>
                <a:path w="4948555" h="730250">
                  <a:moveTo>
                    <a:pt x="0" y="120396"/>
                  </a:moveTo>
                  <a:lnTo>
                    <a:pt x="9620" y="73294"/>
                  </a:lnTo>
                  <a:lnTo>
                    <a:pt x="35814" y="35052"/>
                  </a:lnTo>
                  <a:lnTo>
                    <a:pt x="74580" y="9382"/>
                  </a:lnTo>
                  <a:lnTo>
                    <a:pt x="121920" y="0"/>
                  </a:lnTo>
                  <a:lnTo>
                    <a:pt x="4826508" y="0"/>
                  </a:lnTo>
                  <a:lnTo>
                    <a:pt x="4873847" y="9382"/>
                  </a:lnTo>
                  <a:lnTo>
                    <a:pt x="4912614" y="35052"/>
                  </a:lnTo>
                  <a:lnTo>
                    <a:pt x="4938807" y="73294"/>
                  </a:lnTo>
                  <a:lnTo>
                    <a:pt x="4948428" y="120396"/>
                  </a:lnTo>
                  <a:lnTo>
                    <a:pt x="4948428" y="608076"/>
                  </a:lnTo>
                  <a:lnTo>
                    <a:pt x="4938807" y="655415"/>
                  </a:lnTo>
                  <a:lnTo>
                    <a:pt x="4912614" y="694182"/>
                  </a:lnTo>
                  <a:lnTo>
                    <a:pt x="4873847" y="720375"/>
                  </a:lnTo>
                  <a:lnTo>
                    <a:pt x="4826508" y="729996"/>
                  </a:lnTo>
                  <a:lnTo>
                    <a:pt x="121920" y="729996"/>
                  </a:lnTo>
                  <a:lnTo>
                    <a:pt x="74580" y="720375"/>
                  </a:lnTo>
                  <a:lnTo>
                    <a:pt x="35814" y="694182"/>
                  </a:lnTo>
                  <a:lnTo>
                    <a:pt x="9620" y="655415"/>
                  </a:lnTo>
                  <a:lnTo>
                    <a:pt x="0" y="608076"/>
                  </a:lnTo>
                  <a:lnTo>
                    <a:pt x="0" y="120396"/>
                  </a:lnTo>
                  <a:close/>
                </a:path>
              </a:pathLst>
            </a:custGeom>
            <a:ln w="10668">
              <a:solidFill>
                <a:srgbClr val="AE48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7" name="object 197"/>
          <p:cNvGrpSpPr/>
          <p:nvPr/>
        </p:nvGrpSpPr>
        <p:grpSpPr>
          <a:xfrm>
            <a:off x="1488948" y="4941569"/>
            <a:ext cx="7082155" cy="1000760"/>
            <a:chOff x="1488948" y="4941569"/>
            <a:chExt cx="7082155" cy="1000760"/>
          </a:xfrm>
        </p:grpSpPr>
        <p:pic>
          <p:nvPicPr>
            <p:cNvPr id="198" name="object 198"/>
            <p:cNvPicPr/>
            <p:nvPr/>
          </p:nvPicPr>
          <p:blipFill>
            <a:blip r:embed="rId178" cstate="print"/>
            <a:stretch>
              <a:fillRect/>
            </a:stretch>
          </p:blipFill>
          <p:spPr>
            <a:xfrm>
              <a:off x="1488948" y="5306567"/>
              <a:ext cx="7082028" cy="635507"/>
            </a:xfrm>
            <a:prstGeom prst="rect">
              <a:avLst/>
            </a:prstGeom>
          </p:spPr>
        </p:pic>
        <p:sp>
          <p:nvSpPr>
            <p:cNvPr id="199" name="object 199"/>
            <p:cNvSpPr/>
            <p:nvPr/>
          </p:nvSpPr>
          <p:spPr>
            <a:xfrm>
              <a:off x="1495044" y="5312664"/>
              <a:ext cx="7070090" cy="623570"/>
            </a:xfrm>
            <a:custGeom>
              <a:avLst/>
              <a:gdLst/>
              <a:ahLst/>
              <a:cxnLst/>
              <a:rect l="l" t="t" r="r" b="b"/>
              <a:pathLst>
                <a:path w="7070090" h="623570">
                  <a:moveTo>
                    <a:pt x="0" y="0"/>
                  </a:moveTo>
                  <a:lnTo>
                    <a:pt x="7069836" y="0"/>
                  </a:lnTo>
                  <a:lnTo>
                    <a:pt x="7069836" y="623316"/>
                  </a:lnTo>
                  <a:lnTo>
                    <a:pt x="0" y="623316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BF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1848612" y="4946903"/>
              <a:ext cx="4948555" cy="731520"/>
            </a:xfrm>
            <a:custGeom>
              <a:avLst/>
              <a:gdLst/>
              <a:ahLst/>
              <a:cxnLst/>
              <a:rect l="l" t="t" r="r" b="b"/>
              <a:pathLst>
                <a:path w="4948555" h="731520">
                  <a:moveTo>
                    <a:pt x="4826508" y="731519"/>
                  </a:moveTo>
                  <a:lnTo>
                    <a:pt x="121920" y="731519"/>
                  </a:lnTo>
                  <a:lnTo>
                    <a:pt x="74580" y="721899"/>
                  </a:lnTo>
                  <a:lnTo>
                    <a:pt x="35814" y="695706"/>
                  </a:lnTo>
                  <a:lnTo>
                    <a:pt x="9620" y="656939"/>
                  </a:lnTo>
                  <a:lnTo>
                    <a:pt x="0" y="609600"/>
                  </a:lnTo>
                  <a:lnTo>
                    <a:pt x="0" y="121919"/>
                  </a:lnTo>
                  <a:lnTo>
                    <a:pt x="9620" y="74580"/>
                  </a:lnTo>
                  <a:lnTo>
                    <a:pt x="35814" y="35813"/>
                  </a:lnTo>
                  <a:lnTo>
                    <a:pt x="74580" y="9620"/>
                  </a:lnTo>
                  <a:lnTo>
                    <a:pt x="121920" y="0"/>
                  </a:lnTo>
                  <a:lnTo>
                    <a:pt x="4826508" y="0"/>
                  </a:lnTo>
                  <a:lnTo>
                    <a:pt x="4873847" y="9620"/>
                  </a:lnTo>
                  <a:lnTo>
                    <a:pt x="4912614" y="35813"/>
                  </a:lnTo>
                  <a:lnTo>
                    <a:pt x="4938807" y="74580"/>
                  </a:lnTo>
                  <a:lnTo>
                    <a:pt x="4948428" y="121919"/>
                  </a:lnTo>
                  <a:lnTo>
                    <a:pt x="4948428" y="609600"/>
                  </a:lnTo>
                  <a:lnTo>
                    <a:pt x="4938807" y="656939"/>
                  </a:lnTo>
                  <a:lnTo>
                    <a:pt x="4912614" y="695706"/>
                  </a:lnTo>
                  <a:lnTo>
                    <a:pt x="4873847" y="721899"/>
                  </a:lnTo>
                  <a:lnTo>
                    <a:pt x="4826508" y="73151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1848612" y="4946903"/>
              <a:ext cx="4948555" cy="731520"/>
            </a:xfrm>
            <a:custGeom>
              <a:avLst/>
              <a:gdLst/>
              <a:ahLst/>
              <a:cxnLst/>
              <a:rect l="l" t="t" r="r" b="b"/>
              <a:pathLst>
                <a:path w="4948555" h="731520">
                  <a:moveTo>
                    <a:pt x="0" y="121919"/>
                  </a:moveTo>
                  <a:lnTo>
                    <a:pt x="9620" y="74580"/>
                  </a:lnTo>
                  <a:lnTo>
                    <a:pt x="35814" y="35813"/>
                  </a:lnTo>
                  <a:lnTo>
                    <a:pt x="74580" y="9620"/>
                  </a:lnTo>
                  <a:lnTo>
                    <a:pt x="121920" y="0"/>
                  </a:lnTo>
                  <a:lnTo>
                    <a:pt x="4826508" y="0"/>
                  </a:lnTo>
                  <a:lnTo>
                    <a:pt x="4873847" y="9620"/>
                  </a:lnTo>
                  <a:lnTo>
                    <a:pt x="4912614" y="35813"/>
                  </a:lnTo>
                  <a:lnTo>
                    <a:pt x="4938807" y="74580"/>
                  </a:lnTo>
                  <a:lnTo>
                    <a:pt x="4948428" y="121919"/>
                  </a:lnTo>
                  <a:lnTo>
                    <a:pt x="4948428" y="609600"/>
                  </a:lnTo>
                  <a:lnTo>
                    <a:pt x="4938807" y="656939"/>
                  </a:lnTo>
                  <a:lnTo>
                    <a:pt x="4912614" y="695706"/>
                  </a:lnTo>
                  <a:lnTo>
                    <a:pt x="4873847" y="721899"/>
                  </a:lnTo>
                  <a:lnTo>
                    <a:pt x="4826508" y="731519"/>
                  </a:lnTo>
                  <a:lnTo>
                    <a:pt x="121920" y="731519"/>
                  </a:lnTo>
                  <a:lnTo>
                    <a:pt x="74580" y="721899"/>
                  </a:lnTo>
                  <a:lnTo>
                    <a:pt x="35814" y="695706"/>
                  </a:lnTo>
                  <a:lnTo>
                    <a:pt x="9620" y="656939"/>
                  </a:lnTo>
                  <a:lnTo>
                    <a:pt x="0" y="609600"/>
                  </a:lnTo>
                  <a:lnTo>
                    <a:pt x="0" y="121919"/>
                  </a:lnTo>
                  <a:close/>
                </a:path>
              </a:pathLst>
            </a:custGeom>
            <a:ln w="10668">
              <a:solidFill>
                <a:srgbClr val="AE48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2" name="object 202"/>
          <p:cNvSpPr txBox="1"/>
          <p:nvPr/>
        </p:nvSpPr>
        <p:spPr>
          <a:xfrm>
            <a:off x="2032543" y="2946951"/>
            <a:ext cx="5934075" cy="272923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40005" marR="1668145">
              <a:lnSpc>
                <a:spcPct val="89600"/>
              </a:lnSpc>
              <a:spcBef>
                <a:spcPts val="280"/>
              </a:spcBef>
            </a:pPr>
            <a:r>
              <a:rPr sz="1300" spc="10" dirty="0">
                <a:latin typeface="Cambria"/>
                <a:cs typeface="Cambria"/>
              </a:rPr>
              <a:t>Requires</a:t>
            </a:r>
            <a:r>
              <a:rPr sz="1300" spc="125" dirty="0">
                <a:latin typeface="Cambria"/>
                <a:cs typeface="Cambria"/>
              </a:rPr>
              <a:t> </a:t>
            </a:r>
            <a:r>
              <a:rPr sz="1300" spc="10" dirty="0">
                <a:latin typeface="Cambria"/>
                <a:cs typeface="Cambria"/>
              </a:rPr>
              <a:t>firm</a:t>
            </a:r>
            <a:r>
              <a:rPr sz="1300" spc="120" dirty="0">
                <a:latin typeface="Cambria"/>
                <a:cs typeface="Cambria"/>
              </a:rPr>
              <a:t> </a:t>
            </a:r>
            <a:r>
              <a:rPr sz="1300" spc="10" dirty="0">
                <a:latin typeface="Cambria"/>
                <a:cs typeface="Cambria"/>
              </a:rPr>
              <a:t>to</a:t>
            </a:r>
            <a:r>
              <a:rPr sz="1300" spc="135" dirty="0">
                <a:latin typeface="Cambria"/>
                <a:cs typeface="Cambria"/>
              </a:rPr>
              <a:t> </a:t>
            </a:r>
            <a:r>
              <a:rPr sz="1300" spc="10" dirty="0">
                <a:latin typeface="Cambria"/>
                <a:cs typeface="Cambria"/>
              </a:rPr>
              <a:t>establish</a:t>
            </a:r>
            <a:r>
              <a:rPr sz="1300" spc="155" dirty="0">
                <a:latin typeface="Cambria"/>
                <a:cs typeface="Cambria"/>
              </a:rPr>
              <a:t> </a:t>
            </a:r>
            <a:r>
              <a:rPr sz="1300" spc="60" dirty="0">
                <a:latin typeface="Cambria"/>
                <a:cs typeface="Cambria"/>
              </a:rPr>
              <a:t>policies</a:t>
            </a:r>
            <a:r>
              <a:rPr sz="1300" spc="130" dirty="0">
                <a:latin typeface="Cambria"/>
                <a:cs typeface="Cambria"/>
              </a:rPr>
              <a:t> </a:t>
            </a:r>
            <a:r>
              <a:rPr sz="1300" spc="55" dirty="0">
                <a:latin typeface="Cambria"/>
                <a:cs typeface="Cambria"/>
              </a:rPr>
              <a:t>and</a:t>
            </a:r>
            <a:r>
              <a:rPr sz="1300" spc="135" dirty="0">
                <a:latin typeface="Cambria"/>
                <a:cs typeface="Cambria"/>
              </a:rPr>
              <a:t> </a:t>
            </a:r>
            <a:r>
              <a:rPr sz="1300" spc="55" dirty="0">
                <a:latin typeface="Cambria"/>
                <a:cs typeface="Cambria"/>
              </a:rPr>
              <a:t>procedures</a:t>
            </a:r>
            <a:r>
              <a:rPr sz="1300" spc="114" dirty="0">
                <a:latin typeface="Cambria"/>
                <a:cs typeface="Cambria"/>
              </a:rPr>
              <a:t> </a:t>
            </a:r>
            <a:r>
              <a:rPr sz="1300" spc="-25" dirty="0">
                <a:latin typeface="Cambria"/>
                <a:cs typeface="Cambria"/>
              </a:rPr>
              <a:t>to </a:t>
            </a:r>
            <a:r>
              <a:rPr sz="1300" spc="70" dirty="0">
                <a:latin typeface="Cambria"/>
                <a:cs typeface="Cambria"/>
              </a:rPr>
              <a:t>enable</a:t>
            </a:r>
            <a:r>
              <a:rPr sz="1300" spc="135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it</a:t>
            </a:r>
            <a:r>
              <a:rPr sz="1300" spc="120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to</a:t>
            </a:r>
            <a:r>
              <a:rPr sz="1300" spc="135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ensure</a:t>
            </a:r>
            <a:r>
              <a:rPr sz="1300" spc="114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it</a:t>
            </a:r>
            <a:r>
              <a:rPr sz="1300" spc="125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will</a:t>
            </a:r>
            <a:r>
              <a:rPr sz="1300" spc="100" dirty="0">
                <a:latin typeface="Cambria"/>
                <a:cs typeface="Cambria"/>
              </a:rPr>
              <a:t> </a:t>
            </a:r>
            <a:r>
              <a:rPr sz="1300" spc="45" dirty="0">
                <a:latin typeface="Cambria"/>
                <a:cs typeface="Cambria"/>
              </a:rPr>
              <a:t>undertake</a:t>
            </a:r>
            <a:r>
              <a:rPr sz="1300" spc="120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client</a:t>
            </a:r>
            <a:r>
              <a:rPr sz="1300" spc="12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relationships </a:t>
            </a:r>
            <a:r>
              <a:rPr sz="1300" spc="55" dirty="0">
                <a:latin typeface="Cambria"/>
                <a:cs typeface="Cambria"/>
              </a:rPr>
              <a:t>and</a:t>
            </a:r>
            <a:r>
              <a:rPr sz="1300" spc="125" dirty="0">
                <a:latin typeface="Cambria"/>
                <a:cs typeface="Cambria"/>
              </a:rPr>
              <a:t> </a:t>
            </a:r>
            <a:r>
              <a:rPr sz="1300" spc="70" dirty="0">
                <a:latin typeface="Cambria"/>
                <a:cs typeface="Cambria"/>
              </a:rPr>
              <a:t>engagements</a:t>
            </a:r>
            <a:r>
              <a:rPr sz="1300" spc="125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only</a:t>
            </a:r>
            <a:r>
              <a:rPr sz="1300" spc="130" dirty="0">
                <a:latin typeface="Cambria"/>
                <a:cs typeface="Cambria"/>
              </a:rPr>
              <a:t> </a:t>
            </a:r>
            <a:r>
              <a:rPr sz="1300" spc="-20" dirty="0">
                <a:latin typeface="Cambria"/>
                <a:cs typeface="Cambria"/>
              </a:rPr>
              <a:t>where</a:t>
            </a:r>
            <a:endParaRPr sz="13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465"/>
              </a:spcBef>
            </a:pPr>
            <a:endParaRPr sz="1300">
              <a:latin typeface="Cambria"/>
              <a:cs typeface="Cambria"/>
            </a:endParaRPr>
          </a:p>
          <a:p>
            <a:pPr marL="154305" marR="110489" indent="-142240">
              <a:lnSpc>
                <a:spcPts val="1390"/>
              </a:lnSpc>
              <a:buChar char="•"/>
              <a:tabLst>
                <a:tab pos="154305" algn="l"/>
              </a:tabLst>
            </a:pPr>
            <a:r>
              <a:rPr sz="1300" dirty="0">
                <a:latin typeface="Cambria"/>
                <a:cs typeface="Cambria"/>
              </a:rPr>
              <a:t>It</a:t>
            </a:r>
            <a:r>
              <a:rPr sz="1300" spc="125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has</a:t>
            </a:r>
            <a:r>
              <a:rPr sz="1300" spc="120" dirty="0">
                <a:latin typeface="Cambria"/>
                <a:cs typeface="Cambria"/>
              </a:rPr>
              <a:t> </a:t>
            </a:r>
            <a:r>
              <a:rPr sz="1300" spc="60" dirty="0">
                <a:latin typeface="Cambria"/>
                <a:cs typeface="Cambria"/>
              </a:rPr>
              <a:t>considered</a:t>
            </a:r>
            <a:r>
              <a:rPr sz="1300" spc="125" dirty="0">
                <a:latin typeface="Cambria"/>
                <a:cs typeface="Cambria"/>
              </a:rPr>
              <a:t> </a:t>
            </a:r>
            <a:r>
              <a:rPr sz="1300" spc="45" dirty="0">
                <a:latin typeface="Cambria"/>
                <a:cs typeface="Cambria"/>
              </a:rPr>
              <a:t>integrity</a:t>
            </a:r>
            <a:r>
              <a:rPr sz="1300" spc="105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of</a:t>
            </a:r>
            <a:r>
              <a:rPr sz="1300" spc="100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the</a:t>
            </a:r>
            <a:r>
              <a:rPr sz="1300" spc="105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client</a:t>
            </a:r>
            <a:r>
              <a:rPr sz="1300" spc="125" dirty="0">
                <a:latin typeface="Cambria"/>
                <a:cs typeface="Cambria"/>
              </a:rPr>
              <a:t> </a:t>
            </a:r>
            <a:r>
              <a:rPr sz="1300" spc="55" dirty="0">
                <a:latin typeface="Cambria"/>
                <a:cs typeface="Cambria"/>
              </a:rPr>
              <a:t>and</a:t>
            </a:r>
            <a:r>
              <a:rPr sz="1300" spc="110" dirty="0">
                <a:latin typeface="Cambria"/>
                <a:cs typeface="Cambria"/>
              </a:rPr>
              <a:t> </a:t>
            </a:r>
            <a:r>
              <a:rPr sz="1300" spc="80" dirty="0">
                <a:latin typeface="Cambria"/>
                <a:cs typeface="Cambria"/>
              </a:rPr>
              <a:t>does</a:t>
            </a:r>
            <a:r>
              <a:rPr sz="1300" spc="120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not</a:t>
            </a:r>
            <a:r>
              <a:rPr sz="1300" spc="125" dirty="0">
                <a:latin typeface="Cambria"/>
                <a:cs typeface="Cambria"/>
              </a:rPr>
              <a:t> </a:t>
            </a:r>
            <a:r>
              <a:rPr sz="1300" spc="50" dirty="0">
                <a:latin typeface="Cambria"/>
                <a:cs typeface="Cambria"/>
              </a:rPr>
              <a:t>have</a:t>
            </a:r>
            <a:r>
              <a:rPr sz="1300" spc="95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information</a:t>
            </a:r>
            <a:r>
              <a:rPr sz="1300" spc="145" dirty="0">
                <a:latin typeface="Cambria"/>
                <a:cs typeface="Cambria"/>
              </a:rPr>
              <a:t> </a:t>
            </a:r>
            <a:r>
              <a:rPr sz="1300" spc="-20" dirty="0">
                <a:latin typeface="Cambria"/>
                <a:cs typeface="Cambria"/>
              </a:rPr>
              <a:t>that </a:t>
            </a:r>
            <a:r>
              <a:rPr sz="1300" spc="65" dirty="0">
                <a:latin typeface="Cambria"/>
                <a:cs typeface="Cambria"/>
              </a:rPr>
              <a:t>leads</a:t>
            </a:r>
            <a:r>
              <a:rPr sz="1300" spc="90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it</a:t>
            </a:r>
            <a:r>
              <a:rPr sz="1300" spc="90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to</a:t>
            </a:r>
            <a:r>
              <a:rPr sz="1300" spc="95" dirty="0">
                <a:latin typeface="Cambria"/>
                <a:cs typeface="Cambria"/>
              </a:rPr>
              <a:t> </a:t>
            </a:r>
            <a:r>
              <a:rPr sz="1300" spc="70" dirty="0">
                <a:latin typeface="Cambria"/>
                <a:cs typeface="Cambria"/>
              </a:rPr>
              <a:t>believe</a:t>
            </a:r>
            <a:r>
              <a:rPr sz="1300" spc="100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client</a:t>
            </a:r>
            <a:r>
              <a:rPr sz="1300" spc="85" dirty="0">
                <a:latin typeface="Cambria"/>
                <a:cs typeface="Cambria"/>
              </a:rPr>
              <a:t> </a:t>
            </a:r>
            <a:r>
              <a:rPr sz="1300" spc="55" dirty="0">
                <a:latin typeface="Cambria"/>
                <a:cs typeface="Cambria"/>
              </a:rPr>
              <a:t>lacks</a:t>
            </a:r>
            <a:r>
              <a:rPr sz="1300" spc="105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integrity</a:t>
            </a:r>
            <a:endParaRPr sz="1300">
              <a:latin typeface="Cambria"/>
              <a:cs typeface="Cambria"/>
            </a:endParaRPr>
          </a:p>
          <a:p>
            <a:pPr marL="154305" marR="5080" indent="-142240">
              <a:lnSpc>
                <a:spcPts val="1390"/>
              </a:lnSpc>
              <a:spcBef>
                <a:spcPts val="244"/>
              </a:spcBef>
              <a:buChar char="•"/>
              <a:tabLst>
                <a:tab pos="154305" algn="l"/>
              </a:tabLst>
            </a:pPr>
            <a:r>
              <a:rPr sz="1300" dirty="0">
                <a:latin typeface="Cambria"/>
                <a:cs typeface="Cambria"/>
              </a:rPr>
              <a:t>Is</a:t>
            </a:r>
            <a:r>
              <a:rPr sz="1300" spc="90" dirty="0">
                <a:latin typeface="Cambria"/>
                <a:cs typeface="Cambria"/>
              </a:rPr>
              <a:t> </a:t>
            </a:r>
            <a:r>
              <a:rPr sz="1300" spc="50" dirty="0">
                <a:latin typeface="Cambria"/>
                <a:cs typeface="Cambria"/>
              </a:rPr>
              <a:t>competent</a:t>
            </a:r>
            <a:r>
              <a:rPr sz="1300" spc="114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to</a:t>
            </a:r>
            <a:r>
              <a:rPr sz="1300" spc="85" dirty="0">
                <a:latin typeface="Cambria"/>
                <a:cs typeface="Cambria"/>
              </a:rPr>
              <a:t> </a:t>
            </a:r>
            <a:r>
              <a:rPr sz="1300" spc="50" dirty="0">
                <a:latin typeface="Cambria"/>
                <a:cs typeface="Cambria"/>
              </a:rPr>
              <a:t>perform</a:t>
            </a:r>
            <a:r>
              <a:rPr sz="1300" spc="95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the</a:t>
            </a:r>
            <a:r>
              <a:rPr sz="1300" spc="100" dirty="0">
                <a:latin typeface="Cambria"/>
                <a:cs typeface="Cambria"/>
              </a:rPr>
              <a:t> </a:t>
            </a:r>
            <a:r>
              <a:rPr sz="1300" spc="75" dirty="0">
                <a:latin typeface="Cambria"/>
                <a:cs typeface="Cambria"/>
              </a:rPr>
              <a:t>engagement</a:t>
            </a:r>
            <a:r>
              <a:rPr sz="1300" spc="100" dirty="0">
                <a:latin typeface="Cambria"/>
                <a:cs typeface="Cambria"/>
              </a:rPr>
              <a:t> </a:t>
            </a:r>
            <a:r>
              <a:rPr sz="1300" spc="55" dirty="0">
                <a:latin typeface="Cambria"/>
                <a:cs typeface="Cambria"/>
              </a:rPr>
              <a:t>and</a:t>
            </a:r>
            <a:r>
              <a:rPr sz="1300" spc="100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has</a:t>
            </a:r>
            <a:r>
              <a:rPr sz="1300" spc="90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the</a:t>
            </a:r>
            <a:r>
              <a:rPr sz="1300" spc="100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time</a:t>
            </a:r>
            <a:r>
              <a:rPr sz="1300" spc="100" dirty="0">
                <a:latin typeface="Cambria"/>
                <a:cs typeface="Cambria"/>
              </a:rPr>
              <a:t> </a:t>
            </a:r>
            <a:r>
              <a:rPr sz="1300" spc="55" dirty="0">
                <a:latin typeface="Cambria"/>
                <a:cs typeface="Cambria"/>
              </a:rPr>
              <a:t>and</a:t>
            </a:r>
            <a:r>
              <a:rPr sz="1300" spc="80" dirty="0">
                <a:latin typeface="Cambria"/>
                <a:cs typeface="Cambria"/>
              </a:rPr>
              <a:t> </a:t>
            </a:r>
            <a:r>
              <a:rPr sz="1300" spc="45" dirty="0">
                <a:latin typeface="Cambria"/>
                <a:cs typeface="Cambria"/>
              </a:rPr>
              <a:t>resources</a:t>
            </a:r>
            <a:r>
              <a:rPr sz="1300" spc="95" dirty="0">
                <a:latin typeface="Cambria"/>
                <a:cs typeface="Cambria"/>
              </a:rPr>
              <a:t> </a:t>
            </a:r>
            <a:r>
              <a:rPr sz="1300" spc="-25" dirty="0">
                <a:latin typeface="Cambria"/>
                <a:cs typeface="Cambria"/>
              </a:rPr>
              <a:t>to </a:t>
            </a:r>
            <a:r>
              <a:rPr sz="1300" spc="80" dirty="0">
                <a:latin typeface="Cambria"/>
                <a:cs typeface="Cambria"/>
              </a:rPr>
              <a:t>do</a:t>
            </a:r>
            <a:r>
              <a:rPr sz="1300" spc="105" dirty="0">
                <a:latin typeface="Cambria"/>
                <a:cs typeface="Cambria"/>
              </a:rPr>
              <a:t> </a:t>
            </a:r>
            <a:r>
              <a:rPr sz="1300" spc="20" dirty="0">
                <a:latin typeface="Cambria"/>
                <a:cs typeface="Cambria"/>
              </a:rPr>
              <a:t>so</a:t>
            </a:r>
            <a:r>
              <a:rPr sz="1300" spc="130" dirty="0">
                <a:latin typeface="Cambria"/>
                <a:cs typeface="Cambria"/>
              </a:rPr>
              <a:t> </a:t>
            </a:r>
            <a:r>
              <a:rPr sz="1300" spc="90" dirty="0">
                <a:latin typeface="Cambria"/>
                <a:cs typeface="Cambria"/>
              </a:rPr>
              <a:t>(eg</a:t>
            </a:r>
            <a:r>
              <a:rPr sz="1300" spc="125" dirty="0">
                <a:latin typeface="Cambria"/>
                <a:cs typeface="Cambria"/>
              </a:rPr>
              <a:t> </a:t>
            </a:r>
            <a:r>
              <a:rPr sz="1300" spc="75" dirty="0">
                <a:latin typeface="Cambria"/>
                <a:cs typeface="Cambria"/>
              </a:rPr>
              <a:t>complex</a:t>
            </a:r>
            <a:r>
              <a:rPr sz="1300" spc="114" dirty="0">
                <a:latin typeface="Cambria"/>
                <a:cs typeface="Cambria"/>
              </a:rPr>
              <a:t> </a:t>
            </a:r>
            <a:r>
              <a:rPr sz="1300" spc="20" dirty="0">
                <a:latin typeface="Cambria"/>
                <a:cs typeface="Cambria"/>
              </a:rPr>
              <a:t>industries, </a:t>
            </a:r>
            <a:r>
              <a:rPr sz="1300" spc="60" dirty="0">
                <a:latin typeface="Cambria"/>
                <a:cs typeface="Cambria"/>
              </a:rPr>
              <a:t>highly</a:t>
            </a:r>
            <a:r>
              <a:rPr sz="1300" spc="105" dirty="0">
                <a:latin typeface="Cambria"/>
                <a:cs typeface="Cambria"/>
              </a:rPr>
              <a:t> </a:t>
            </a:r>
            <a:r>
              <a:rPr sz="1300" spc="55" dirty="0">
                <a:latin typeface="Cambria"/>
                <a:cs typeface="Cambria"/>
              </a:rPr>
              <a:t>regulated</a:t>
            </a:r>
            <a:r>
              <a:rPr sz="1300" spc="130" dirty="0">
                <a:latin typeface="Cambria"/>
                <a:cs typeface="Cambria"/>
              </a:rPr>
              <a:t> </a:t>
            </a:r>
            <a:r>
              <a:rPr sz="1300" spc="20" dirty="0">
                <a:latin typeface="Cambria"/>
                <a:cs typeface="Cambria"/>
              </a:rPr>
              <a:t>entities,</a:t>
            </a:r>
            <a:r>
              <a:rPr sz="1300" dirty="0">
                <a:latin typeface="Cambria"/>
                <a:cs typeface="Cambria"/>
              </a:rPr>
              <a:t> </a:t>
            </a:r>
            <a:r>
              <a:rPr sz="1300" spc="-20" dirty="0">
                <a:latin typeface="Cambria"/>
                <a:cs typeface="Cambria"/>
              </a:rPr>
              <a:t>etc)</a:t>
            </a:r>
            <a:endParaRPr sz="1300">
              <a:latin typeface="Cambria"/>
              <a:cs typeface="Cambria"/>
            </a:endParaRPr>
          </a:p>
          <a:p>
            <a:pPr marL="154940" indent="-142240">
              <a:lnSpc>
                <a:spcPct val="100000"/>
              </a:lnSpc>
              <a:spcBef>
                <a:spcPts val="55"/>
              </a:spcBef>
              <a:buChar char="•"/>
              <a:tabLst>
                <a:tab pos="154940" algn="l"/>
              </a:tabLst>
            </a:pPr>
            <a:r>
              <a:rPr sz="1300" spc="110" dirty="0">
                <a:latin typeface="Cambria"/>
                <a:cs typeface="Cambria"/>
              </a:rPr>
              <a:t>Can</a:t>
            </a:r>
            <a:r>
              <a:rPr sz="1300" spc="105" dirty="0">
                <a:latin typeface="Cambria"/>
                <a:cs typeface="Cambria"/>
              </a:rPr>
              <a:t> </a:t>
            </a:r>
            <a:r>
              <a:rPr sz="1300" spc="65" dirty="0">
                <a:latin typeface="Cambria"/>
                <a:cs typeface="Cambria"/>
              </a:rPr>
              <a:t>comply</a:t>
            </a:r>
            <a:r>
              <a:rPr sz="1300" spc="145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with</a:t>
            </a:r>
            <a:r>
              <a:rPr sz="1300" spc="140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ethical</a:t>
            </a:r>
            <a:r>
              <a:rPr sz="1300" spc="14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requirements</a:t>
            </a:r>
            <a:endParaRPr sz="13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90"/>
              </a:spcBef>
            </a:pPr>
            <a:endParaRPr sz="1300">
              <a:latin typeface="Cambria"/>
              <a:cs typeface="Cambria"/>
            </a:endParaRPr>
          </a:p>
          <a:p>
            <a:pPr marL="40005" marR="1480820">
              <a:lnSpc>
                <a:spcPct val="89500"/>
              </a:lnSpc>
            </a:pPr>
            <a:r>
              <a:rPr sz="1300" dirty="0">
                <a:latin typeface="Cambria"/>
                <a:cs typeface="Cambria"/>
              </a:rPr>
              <a:t>Firm</a:t>
            </a:r>
            <a:r>
              <a:rPr sz="1300" spc="204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should</a:t>
            </a:r>
            <a:r>
              <a:rPr sz="1300" spc="225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obtain</a:t>
            </a:r>
            <a:r>
              <a:rPr sz="1300" spc="204" dirty="0">
                <a:latin typeface="Cambria"/>
                <a:cs typeface="Cambria"/>
              </a:rPr>
              <a:t> </a:t>
            </a:r>
            <a:r>
              <a:rPr sz="1300" spc="50" dirty="0">
                <a:latin typeface="Cambria"/>
                <a:cs typeface="Cambria"/>
              </a:rPr>
              <a:t>such</a:t>
            </a:r>
            <a:r>
              <a:rPr sz="1300" spc="254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information</a:t>
            </a:r>
            <a:r>
              <a:rPr sz="1300" spc="229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as</a:t>
            </a:r>
            <a:r>
              <a:rPr sz="1300" spc="235" dirty="0">
                <a:latin typeface="Cambria"/>
                <a:cs typeface="Cambria"/>
              </a:rPr>
              <a:t> </a:t>
            </a:r>
            <a:r>
              <a:rPr sz="1300" spc="50" dirty="0">
                <a:latin typeface="Cambria"/>
                <a:cs typeface="Cambria"/>
              </a:rPr>
              <a:t>considered </a:t>
            </a:r>
            <a:r>
              <a:rPr sz="1300" spc="65" dirty="0">
                <a:latin typeface="Cambria"/>
                <a:cs typeface="Cambria"/>
              </a:rPr>
              <a:t>necessary</a:t>
            </a:r>
            <a:r>
              <a:rPr sz="1300" spc="150" dirty="0">
                <a:latin typeface="Cambria"/>
                <a:cs typeface="Cambria"/>
              </a:rPr>
              <a:t> </a:t>
            </a:r>
            <a:r>
              <a:rPr sz="1300" spc="55" dirty="0">
                <a:latin typeface="Cambria"/>
                <a:cs typeface="Cambria"/>
              </a:rPr>
              <a:t>and</a:t>
            </a:r>
            <a:r>
              <a:rPr sz="1300" spc="110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if</a:t>
            </a:r>
            <a:r>
              <a:rPr sz="1300" spc="135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client</a:t>
            </a:r>
            <a:r>
              <a:rPr sz="1300" spc="130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is</a:t>
            </a:r>
            <a:r>
              <a:rPr sz="1300" spc="130" dirty="0">
                <a:latin typeface="Cambria"/>
                <a:cs typeface="Cambria"/>
              </a:rPr>
              <a:t> </a:t>
            </a:r>
            <a:r>
              <a:rPr sz="1300" spc="75" dirty="0">
                <a:latin typeface="Cambria"/>
                <a:cs typeface="Cambria"/>
              </a:rPr>
              <a:t>accepted</a:t>
            </a:r>
            <a:r>
              <a:rPr sz="1300" spc="130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after</a:t>
            </a:r>
            <a:r>
              <a:rPr sz="1300" spc="155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issues</a:t>
            </a:r>
            <a:r>
              <a:rPr sz="1300" spc="130" dirty="0">
                <a:latin typeface="Cambria"/>
                <a:cs typeface="Cambria"/>
              </a:rPr>
              <a:t> </a:t>
            </a:r>
            <a:r>
              <a:rPr sz="1300" spc="50" dirty="0">
                <a:latin typeface="Cambria"/>
                <a:cs typeface="Cambria"/>
              </a:rPr>
              <a:t>have</a:t>
            </a:r>
            <a:r>
              <a:rPr sz="1300" spc="130" dirty="0">
                <a:latin typeface="Cambria"/>
                <a:cs typeface="Cambria"/>
              </a:rPr>
              <a:t> </a:t>
            </a:r>
            <a:r>
              <a:rPr sz="1300" spc="75" dirty="0">
                <a:latin typeface="Cambria"/>
                <a:cs typeface="Cambria"/>
              </a:rPr>
              <a:t>been </a:t>
            </a:r>
            <a:r>
              <a:rPr sz="1300" spc="45" dirty="0">
                <a:latin typeface="Cambria"/>
                <a:cs typeface="Cambria"/>
              </a:rPr>
              <a:t>identified</a:t>
            </a:r>
            <a:r>
              <a:rPr sz="1300" spc="130" dirty="0">
                <a:latin typeface="Cambria"/>
                <a:cs typeface="Cambria"/>
              </a:rPr>
              <a:t> </a:t>
            </a:r>
            <a:r>
              <a:rPr sz="1300" spc="60" dirty="0">
                <a:latin typeface="Cambria"/>
                <a:cs typeface="Cambria"/>
              </a:rPr>
              <a:t>during</a:t>
            </a:r>
            <a:r>
              <a:rPr sz="1300" spc="110" dirty="0">
                <a:latin typeface="Cambria"/>
                <a:cs typeface="Cambria"/>
              </a:rPr>
              <a:t> </a:t>
            </a:r>
            <a:r>
              <a:rPr sz="1300" spc="70" dirty="0">
                <a:latin typeface="Cambria"/>
                <a:cs typeface="Cambria"/>
              </a:rPr>
              <a:t>acceptance,</a:t>
            </a:r>
            <a:r>
              <a:rPr sz="1300" spc="5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should</a:t>
            </a:r>
            <a:r>
              <a:rPr sz="1300" spc="130" dirty="0">
                <a:latin typeface="Cambria"/>
                <a:cs typeface="Cambria"/>
              </a:rPr>
              <a:t> </a:t>
            </a:r>
            <a:r>
              <a:rPr sz="1300" spc="50" dirty="0">
                <a:latin typeface="Cambria"/>
                <a:cs typeface="Cambria"/>
              </a:rPr>
              <a:t>document</a:t>
            </a:r>
            <a:r>
              <a:rPr sz="1300" spc="120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how</a:t>
            </a:r>
            <a:r>
              <a:rPr sz="1300" spc="135" dirty="0">
                <a:latin typeface="Cambria"/>
                <a:cs typeface="Cambria"/>
              </a:rPr>
              <a:t> </a:t>
            </a:r>
            <a:r>
              <a:rPr sz="1300" spc="-25" dirty="0">
                <a:latin typeface="Cambria"/>
                <a:cs typeface="Cambria"/>
              </a:rPr>
              <a:t>the </a:t>
            </a:r>
            <a:r>
              <a:rPr sz="1300" dirty="0">
                <a:latin typeface="Cambria"/>
                <a:cs typeface="Cambria"/>
              </a:rPr>
              <a:t>issues</a:t>
            </a:r>
            <a:r>
              <a:rPr sz="1300" spc="260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were</a:t>
            </a:r>
            <a:r>
              <a:rPr sz="1300" spc="225" dirty="0">
                <a:latin typeface="Cambria"/>
                <a:cs typeface="Cambria"/>
              </a:rPr>
              <a:t> </a:t>
            </a:r>
            <a:r>
              <a:rPr sz="1300" spc="50" dirty="0">
                <a:latin typeface="Cambria"/>
                <a:cs typeface="Cambria"/>
              </a:rPr>
              <a:t>resolved.</a:t>
            </a:r>
            <a:endParaRPr sz="13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206489" y="6115049"/>
            <a:ext cx="802005" cy="494030"/>
            <a:chOff x="6206489" y="6115049"/>
            <a:chExt cx="802005" cy="494030"/>
          </a:xfrm>
        </p:grpSpPr>
        <p:sp>
          <p:nvSpPr>
            <p:cNvPr id="3" name="object 3"/>
            <p:cNvSpPr/>
            <p:nvPr/>
          </p:nvSpPr>
          <p:spPr>
            <a:xfrm>
              <a:off x="6211823" y="6120383"/>
              <a:ext cx="791210" cy="483234"/>
            </a:xfrm>
            <a:custGeom>
              <a:avLst/>
              <a:gdLst/>
              <a:ahLst/>
              <a:cxnLst/>
              <a:rect l="l" t="t" r="r" b="b"/>
              <a:pathLst>
                <a:path w="791209" h="483234">
                  <a:moveTo>
                    <a:pt x="404043" y="129540"/>
                  </a:moveTo>
                  <a:lnTo>
                    <a:pt x="394716" y="129540"/>
                  </a:lnTo>
                  <a:lnTo>
                    <a:pt x="531876" y="0"/>
                  </a:lnTo>
                  <a:lnTo>
                    <a:pt x="530527" y="11684"/>
                  </a:lnTo>
                  <a:lnTo>
                    <a:pt x="528828" y="11684"/>
                  </a:lnTo>
                  <a:lnTo>
                    <a:pt x="513588" y="24384"/>
                  </a:lnTo>
                  <a:lnTo>
                    <a:pt x="510540" y="24384"/>
                  </a:lnTo>
                  <a:lnTo>
                    <a:pt x="483108" y="49784"/>
                  </a:lnTo>
                  <a:lnTo>
                    <a:pt x="480060" y="49784"/>
                  </a:lnTo>
                  <a:lnTo>
                    <a:pt x="452628" y="75184"/>
                  </a:lnTo>
                  <a:lnTo>
                    <a:pt x="449580" y="87884"/>
                  </a:lnTo>
                  <a:lnTo>
                    <a:pt x="423672" y="113284"/>
                  </a:lnTo>
                  <a:lnTo>
                    <a:pt x="420624" y="113284"/>
                  </a:lnTo>
                  <a:lnTo>
                    <a:pt x="404043" y="129540"/>
                  </a:lnTo>
                  <a:close/>
                </a:path>
                <a:path w="791209" h="483234">
                  <a:moveTo>
                    <a:pt x="518160" y="118870"/>
                  </a:moveTo>
                  <a:lnTo>
                    <a:pt x="518160" y="113284"/>
                  </a:lnTo>
                  <a:lnTo>
                    <a:pt x="530352" y="11684"/>
                  </a:lnTo>
                  <a:lnTo>
                    <a:pt x="530527" y="11684"/>
                  </a:lnTo>
                  <a:lnTo>
                    <a:pt x="518160" y="118870"/>
                  </a:lnTo>
                  <a:close/>
                </a:path>
                <a:path w="791209" h="483234">
                  <a:moveTo>
                    <a:pt x="394716" y="138684"/>
                  </a:moveTo>
                  <a:lnTo>
                    <a:pt x="391668" y="138684"/>
                  </a:lnTo>
                  <a:lnTo>
                    <a:pt x="382524" y="125984"/>
                  </a:lnTo>
                  <a:lnTo>
                    <a:pt x="379476" y="125984"/>
                  </a:lnTo>
                  <a:lnTo>
                    <a:pt x="370332" y="113284"/>
                  </a:lnTo>
                  <a:lnTo>
                    <a:pt x="367283" y="113284"/>
                  </a:lnTo>
                  <a:lnTo>
                    <a:pt x="358140" y="100584"/>
                  </a:lnTo>
                  <a:lnTo>
                    <a:pt x="355092" y="100584"/>
                  </a:lnTo>
                  <a:lnTo>
                    <a:pt x="348492" y="89583"/>
                  </a:lnTo>
                  <a:lnTo>
                    <a:pt x="394716" y="129540"/>
                  </a:lnTo>
                  <a:lnTo>
                    <a:pt x="404043" y="129540"/>
                  </a:lnTo>
                  <a:lnTo>
                    <a:pt x="394716" y="138684"/>
                  </a:lnTo>
                  <a:close/>
                </a:path>
                <a:path w="791209" h="483234">
                  <a:moveTo>
                    <a:pt x="524256" y="125984"/>
                  </a:moveTo>
                  <a:lnTo>
                    <a:pt x="518160" y="125984"/>
                  </a:lnTo>
                  <a:lnTo>
                    <a:pt x="518174" y="118870"/>
                  </a:lnTo>
                  <a:lnTo>
                    <a:pt x="654394" y="101336"/>
                  </a:lnTo>
                  <a:lnTo>
                    <a:pt x="524256" y="125984"/>
                  </a:lnTo>
                  <a:close/>
                </a:path>
                <a:path w="791209" h="483234">
                  <a:moveTo>
                    <a:pt x="309372" y="483108"/>
                  </a:moveTo>
                  <a:lnTo>
                    <a:pt x="309060" y="481584"/>
                  </a:lnTo>
                  <a:lnTo>
                    <a:pt x="309372" y="481584"/>
                  </a:lnTo>
                  <a:lnTo>
                    <a:pt x="309372" y="483108"/>
                  </a:lnTo>
                  <a:close/>
                </a:path>
                <a:path w="791209" h="483234">
                  <a:moveTo>
                    <a:pt x="307848" y="475657"/>
                  </a:moveTo>
                  <a:lnTo>
                    <a:pt x="306462" y="468884"/>
                  </a:lnTo>
                  <a:lnTo>
                    <a:pt x="307848" y="468884"/>
                  </a:lnTo>
                  <a:lnTo>
                    <a:pt x="307848" y="475657"/>
                  </a:lnTo>
                  <a:close/>
                </a:path>
                <a:path w="791209" h="483234">
                  <a:moveTo>
                    <a:pt x="304799" y="460755"/>
                  </a:moveTo>
                  <a:lnTo>
                    <a:pt x="303864" y="456184"/>
                  </a:lnTo>
                  <a:lnTo>
                    <a:pt x="304799" y="456184"/>
                  </a:lnTo>
                  <a:lnTo>
                    <a:pt x="304799" y="460755"/>
                  </a:lnTo>
                  <a:close/>
                </a:path>
                <a:path w="791209" h="483234">
                  <a:moveTo>
                    <a:pt x="301752" y="445857"/>
                  </a:moveTo>
                  <a:lnTo>
                    <a:pt x="301267" y="443484"/>
                  </a:lnTo>
                  <a:lnTo>
                    <a:pt x="301752" y="443484"/>
                  </a:lnTo>
                  <a:lnTo>
                    <a:pt x="301752" y="445857"/>
                  </a:lnTo>
                  <a:close/>
                </a:path>
                <a:path w="791209" h="483234">
                  <a:moveTo>
                    <a:pt x="298704" y="430955"/>
                  </a:moveTo>
                  <a:lnTo>
                    <a:pt x="298669" y="430784"/>
                  </a:lnTo>
                  <a:lnTo>
                    <a:pt x="298704" y="430955"/>
                  </a:lnTo>
                  <a:close/>
                </a:path>
                <a:path w="791209" h="483234">
                  <a:moveTo>
                    <a:pt x="297180" y="423503"/>
                  </a:moveTo>
                  <a:lnTo>
                    <a:pt x="296071" y="418084"/>
                  </a:lnTo>
                  <a:lnTo>
                    <a:pt x="297180" y="418084"/>
                  </a:lnTo>
                  <a:lnTo>
                    <a:pt x="297180" y="423503"/>
                  </a:lnTo>
                  <a:close/>
                </a:path>
                <a:path w="791209" h="483234">
                  <a:moveTo>
                    <a:pt x="294132" y="408601"/>
                  </a:moveTo>
                  <a:lnTo>
                    <a:pt x="293473" y="405384"/>
                  </a:lnTo>
                  <a:lnTo>
                    <a:pt x="294132" y="405384"/>
                  </a:lnTo>
                  <a:lnTo>
                    <a:pt x="294132" y="408601"/>
                  </a:lnTo>
                  <a:close/>
                </a:path>
                <a:path w="791209" h="483234">
                  <a:moveTo>
                    <a:pt x="187452" y="367284"/>
                  </a:moveTo>
                  <a:lnTo>
                    <a:pt x="184291" y="367284"/>
                  </a:lnTo>
                  <a:lnTo>
                    <a:pt x="188772" y="356285"/>
                  </a:lnTo>
                  <a:lnTo>
                    <a:pt x="187452" y="367284"/>
                  </a:lnTo>
                  <a:close/>
                </a:path>
                <a:path w="791209" h="483234">
                  <a:moveTo>
                    <a:pt x="174979" y="392684"/>
                  </a:moveTo>
                  <a:lnTo>
                    <a:pt x="173942" y="392684"/>
                  </a:lnTo>
                  <a:lnTo>
                    <a:pt x="184291" y="367284"/>
                  </a:lnTo>
                  <a:lnTo>
                    <a:pt x="182880" y="379984"/>
                  </a:lnTo>
                  <a:lnTo>
                    <a:pt x="179832" y="379984"/>
                  </a:lnTo>
                  <a:lnTo>
                    <a:pt x="178479" y="391254"/>
                  </a:lnTo>
                  <a:lnTo>
                    <a:pt x="174979" y="392684"/>
                  </a:lnTo>
                  <a:close/>
                </a:path>
                <a:path w="791209" h="483234">
                  <a:moveTo>
                    <a:pt x="193548" y="354584"/>
                  </a:moveTo>
                  <a:lnTo>
                    <a:pt x="189465" y="354584"/>
                  </a:lnTo>
                  <a:lnTo>
                    <a:pt x="199573" y="329772"/>
                  </a:lnTo>
                  <a:lnTo>
                    <a:pt x="198120" y="341884"/>
                  </a:lnTo>
                  <a:lnTo>
                    <a:pt x="195072" y="341884"/>
                  </a:lnTo>
                  <a:lnTo>
                    <a:pt x="193548" y="354584"/>
                  </a:lnTo>
                  <a:close/>
                </a:path>
                <a:path w="791209" h="483234">
                  <a:moveTo>
                    <a:pt x="4572" y="326136"/>
                  </a:moveTo>
                  <a:lnTo>
                    <a:pt x="77228" y="291497"/>
                  </a:lnTo>
                  <a:lnTo>
                    <a:pt x="47244" y="316484"/>
                  </a:lnTo>
                  <a:lnTo>
                    <a:pt x="42672" y="316484"/>
                  </a:lnTo>
                  <a:lnTo>
                    <a:pt x="22796" y="324765"/>
                  </a:lnTo>
                  <a:lnTo>
                    <a:pt x="4572" y="326136"/>
                  </a:lnTo>
                  <a:close/>
                </a:path>
                <a:path w="791209" h="483234">
                  <a:moveTo>
                    <a:pt x="82296" y="291084"/>
                  </a:moveTo>
                  <a:lnTo>
                    <a:pt x="78095" y="291084"/>
                  </a:lnTo>
                  <a:lnTo>
                    <a:pt x="133599" y="264623"/>
                  </a:lnTo>
                  <a:lnTo>
                    <a:pt x="135636" y="265684"/>
                  </a:lnTo>
                  <a:lnTo>
                    <a:pt x="114299" y="278384"/>
                  </a:lnTo>
                  <a:lnTo>
                    <a:pt x="109728" y="278384"/>
                  </a:lnTo>
                  <a:lnTo>
                    <a:pt x="82296" y="291084"/>
                  </a:lnTo>
                  <a:close/>
                </a:path>
                <a:path w="791209" h="483234">
                  <a:moveTo>
                    <a:pt x="11529" y="198112"/>
                  </a:moveTo>
                  <a:lnTo>
                    <a:pt x="0" y="192024"/>
                  </a:lnTo>
                  <a:lnTo>
                    <a:pt x="19767" y="189530"/>
                  </a:lnTo>
                  <a:lnTo>
                    <a:pt x="11529" y="198112"/>
                  </a:lnTo>
                  <a:close/>
                </a:path>
                <a:path w="791209" h="483234">
                  <a:moveTo>
                    <a:pt x="100583" y="189484"/>
                  </a:moveTo>
                  <a:lnTo>
                    <a:pt x="20136" y="189484"/>
                  </a:lnTo>
                  <a:lnTo>
                    <a:pt x="111666" y="177939"/>
                  </a:lnTo>
                  <a:lnTo>
                    <a:pt x="100583" y="189484"/>
                  </a:lnTo>
                  <a:close/>
                </a:path>
                <a:path w="791209" h="483234">
                  <a:moveTo>
                    <a:pt x="163068" y="176784"/>
                  </a:moveTo>
                  <a:lnTo>
                    <a:pt x="120829" y="176784"/>
                  </a:lnTo>
                  <a:lnTo>
                    <a:pt x="161827" y="171613"/>
                  </a:lnTo>
                  <a:lnTo>
                    <a:pt x="163068" y="176784"/>
                  </a:lnTo>
                  <a:close/>
                </a:path>
                <a:path w="791209" h="483234">
                  <a:moveTo>
                    <a:pt x="128263" y="139714"/>
                  </a:moveTo>
                  <a:lnTo>
                    <a:pt x="126902" y="138684"/>
                  </a:lnTo>
                  <a:lnTo>
                    <a:pt x="128015" y="138684"/>
                  </a:lnTo>
                  <a:lnTo>
                    <a:pt x="128263" y="139714"/>
                  </a:lnTo>
                  <a:close/>
                </a:path>
                <a:path w="791209" h="483234">
                  <a:moveTo>
                    <a:pt x="111501" y="127021"/>
                  </a:moveTo>
                  <a:lnTo>
                    <a:pt x="110132" y="125984"/>
                  </a:lnTo>
                  <a:lnTo>
                    <a:pt x="111252" y="125984"/>
                  </a:lnTo>
                  <a:lnTo>
                    <a:pt x="111501" y="127021"/>
                  </a:lnTo>
                  <a:close/>
                </a:path>
                <a:path w="791209" h="483234">
                  <a:moveTo>
                    <a:pt x="79838" y="103043"/>
                  </a:moveTo>
                  <a:lnTo>
                    <a:pt x="76591" y="100584"/>
                  </a:lnTo>
                  <a:lnTo>
                    <a:pt x="79248" y="100584"/>
                  </a:lnTo>
                  <a:lnTo>
                    <a:pt x="79838" y="103043"/>
                  </a:lnTo>
                  <a:close/>
                </a:path>
                <a:path w="791209" h="483234">
                  <a:moveTo>
                    <a:pt x="27864" y="63684"/>
                  </a:moveTo>
                  <a:lnTo>
                    <a:pt x="12191" y="51816"/>
                  </a:lnTo>
                  <a:lnTo>
                    <a:pt x="42388" y="62484"/>
                  </a:lnTo>
                  <a:lnTo>
                    <a:pt x="27432" y="62484"/>
                  </a:lnTo>
                  <a:lnTo>
                    <a:pt x="27864" y="63684"/>
                  </a:lnTo>
                  <a:close/>
                </a:path>
                <a:path w="791209" h="483234">
                  <a:moveTo>
                    <a:pt x="78335" y="75184"/>
                  </a:moveTo>
                  <a:lnTo>
                    <a:pt x="51815" y="75184"/>
                  </a:lnTo>
                  <a:lnTo>
                    <a:pt x="28956" y="62484"/>
                  </a:lnTo>
                  <a:lnTo>
                    <a:pt x="42388" y="62484"/>
                  </a:lnTo>
                  <a:lnTo>
                    <a:pt x="78335" y="75184"/>
                  </a:lnTo>
                  <a:close/>
                </a:path>
                <a:path w="791209" h="483234">
                  <a:moveTo>
                    <a:pt x="44450" y="76244"/>
                  </a:moveTo>
                  <a:lnTo>
                    <a:pt x="43050" y="75184"/>
                  </a:lnTo>
                  <a:lnTo>
                    <a:pt x="44196" y="75184"/>
                  </a:lnTo>
                  <a:lnTo>
                    <a:pt x="44450" y="76244"/>
                  </a:lnTo>
                  <a:close/>
                </a:path>
                <a:path w="791209" h="483234">
                  <a:moveTo>
                    <a:pt x="331833" y="75184"/>
                  </a:moveTo>
                  <a:lnTo>
                    <a:pt x="320040" y="75184"/>
                  </a:lnTo>
                  <a:lnTo>
                    <a:pt x="310896" y="62484"/>
                  </a:lnTo>
                  <a:lnTo>
                    <a:pt x="300279" y="62484"/>
                  </a:lnTo>
                  <a:lnTo>
                    <a:pt x="304800" y="51816"/>
                  </a:lnTo>
                  <a:lnTo>
                    <a:pt x="331833" y="75184"/>
                  </a:lnTo>
                  <a:close/>
                </a:path>
                <a:path w="791209" h="483234">
                  <a:moveTo>
                    <a:pt x="620296" y="380214"/>
                  </a:moveTo>
                  <a:lnTo>
                    <a:pt x="619865" y="379984"/>
                  </a:lnTo>
                  <a:lnTo>
                    <a:pt x="620268" y="379984"/>
                  </a:lnTo>
                  <a:lnTo>
                    <a:pt x="620296" y="380214"/>
                  </a:lnTo>
                  <a:close/>
                </a:path>
                <a:path w="791209" h="483234">
                  <a:moveTo>
                    <a:pt x="511364" y="332099"/>
                  </a:moveTo>
                  <a:lnTo>
                    <a:pt x="512064" y="329184"/>
                  </a:lnTo>
                  <a:lnTo>
                    <a:pt x="511364" y="332099"/>
                  </a:lnTo>
                  <a:close/>
                </a:path>
                <a:path w="791209" h="483234">
                  <a:moveTo>
                    <a:pt x="488311" y="425525"/>
                  </a:moveTo>
                  <a:lnTo>
                    <a:pt x="489204" y="418084"/>
                  </a:lnTo>
                  <a:lnTo>
                    <a:pt x="492202" y="409756"/>
                  </a:lnTo>
                  <a:lnTo>
                    <a:pt x="488311" y="425525"/>
                  </a:lnTo>
                  <a:close/>
                </a:path>
                <a:path w="791209" h="483234">
                  <a:moveTo>
                    <a:pt x="291083" y="393699"/>
                  </a:moveTo>
                  <a:lnTo>
                    <a:pt x="290876" y="392684"/>
                  </a:lnTo>
                  <a:lnTo>
                    <a:pt x="291083" y="392684"/>
                  </a:lnTo>
                  <a:lnTo>
                    <a:pt x="291083" y="393699"/>
                  </a:lnTo>
                  <a:close/>
                </a:path>
                <a:path w="791209" h="483234">
                  <a:moveTo>
                    <a:pt x="670632" y="100584"/>
                  </a:moveTo>
                  <a:lnTo>
                    <a:pt x="660242" y="100584"/>
                  </a:lnTo>
                  <a:lnTo>
                    <a:pt x="672084" y="99060"/>
                  </a:lnTo>
                  <a:lnTo>
                    <a:pt x="670632" y="100584"/>
                  </a:lnTo>
                  <a:close/>
                </a:path>
                <a:path w="791209" h="483234">
                  <a:moveTo>
                    <a:pt x="658344" y="113486"/>
                  </a:moveTo>
                  <a:lnTo>
                    <a:pt x="658368" y="113284"/>
                  </a:lnTo>
                  <a:lnTo>
                    <a:pt x="670560" y="100584"/>
                  </a:lnTo>
                  <a:lnTo>
                    <a:pt x="658344" y="113486"/>
                  </a:lnTo>
                  <a:close/>
                </a:path>
                <a:path w="791209" h="483234">
                  <a:moveTo>
                    <a:pt x="732283" y="176784"/>
                  </a:moveTo>
                  <a:lnTo>
                    <a:pt x="627888" y="176784"/>
                  </a:lnTo>
                  <a:lnTo>
                    <a:pt x="615696" y="164084"/>
                  </a:lnTo>
                  <a:lnTo>
                    <a:pt x="618744" y="164084"/>
                  </a:lnTo>
                  <a:lnTo>
                    <a:pt x="618882" y="163946"/>
                  </a:lnTo>
                  <a:lnTo>
                    <a:pt x="732283" y="176784"/>
                  </a:lnTo>
                  <a:close/>
                </a:path>
                <a:path w="791209" h="483234">
                  <a:moveTo>
                    <a:pt x="752586" y="189484"/>
                  </a:moveTo>
                  <a:lnTo>
                    <a:pt x="748283" y="189484"/>
                  </a:lnTo>
                  <a:lnTo>
                    <a:pt x="736556" y="177267"/>
                  </a:lnTo>
                  <a:lnTo>
                    <a:pt x="772668" y="181356"/>
                  </a:lnTo>
                  <a:lnTo>
                    <a:pt x="752586" y="189484"/>
                  </a:lnTo>
                  <a:close/>
                </a:path>
                <a:path w="791209" h="483234">
                  <a:moveTo>
                    <a:pt x="688742" y="215326"/>
                  </a:moveTo>
                  <a:lnTo>
                    <a:pt x="688848" y="214884"/>
                  </a:lnTo>
                  <a:lnTo>
                    <a:pt x="689833" y="214884"/>
                  </a:lnTo>
                  <a:lnTo>
                    <a:pt x="688742" y="215326"/>
                  </a:lnTo>
                  <a:close/>
                </a:path>
                <a:path w="791209" h="483234">
                  <a:moveTo>
                    <a:pt x="718965" y="265684"/>
                  </a:moveTo>
                  <a:lnTo>
                    <a:pt x="693420" y="265684"/>
                  </a:lnTo>
                  <a:lnTo>
                    <a:pt x="687324" y="252984"/>
                  </a:lnTo>
                  <a:lnTo>
                    <a:pt x="661416" y="252984"/>
                  </a:lnTo>
                  <a:lnTo>
                    <a:pt x="655320" y="240284"/>
                  </a:lnTo>
                  <a:lnTo>
                    <a:pt x="656080" y="238172"/>
                  </a:lnTo>
                  <a:lnTo>
                    <a:pt x="718965" y="265684"/>
                  </a:lnTo>
                  <a:close/>
                </a:path>
                <a:path w="791209" h="483234">
                  <a:moveTo>
                    <a:pt x="790956" y="297180"/>
                  </a:moveTo>
                  <a:lnTo>
                    <a:pt x="778379" y="296633"/>
                  </a:lnTo>
                  <a:lnTo>
                    <a:pt x="775716" y="291084"/>
                  </a:lnTo>
                  <a:lnTo>
                    <a:pt x="751332" y="291084"/>
                  </a:lnTo>
                  <a:lnTo>
                    <a:pt x="746760" y="278384"/>
                  </a:lnTo>
                  <a:lnTo>
                    <a:pt x="725424" y="278384"/>
                  </a:lnTo>
                  <a:lnTo>
                    <a:pt x="719424" y="265885"/>
                  </a:lnTo>
                  <a:lnTo>
                    <a:pt x="790956" y="297180"/>
                  </a:lnTo>
                  <a:close/>
                </a:path>
                <a:path w="791209" h="483234">
                  <a:moveTo>
                    <a:pt x="627183" y="316484"/>
                  </a:moveTo>
                  <a:lnTo>
                    <a:pt x="621792" y="316484"/>
                  </a:lnTo>
                  <a:lnTo>
                    <a:pt x="621792" y="303848"/>
                  </a:lnTo>
                  <a:lnTo>
                    <a:pt x="627183" y="316484"/>
                  </a:lnTo>
                  <a:close/>
                </a:path>
                <a:path w="791209" h="483234">
                  <a:moveTo>
                    <a:pt x="638021" y="341884"/>
                  </a:moveTo>
                  <a:lnTo>
                    <a:pt x="632460" y="341884"/>
                  </a:lnTo>
                  <a:lnTo>
                    <a:pt x="632460" y="329184"/>
                  </a:lnTo>
                  <a:lnTo>
                    <a:pt x="627888" y="329184"/>
                  </a:lnTo>
                  <a:lnTo>
                    <a:pt x="627888" y="318135"/>
                  </a:lnTo>
                  <a:lnTo>
                    <a:pt x="638021" y="341884"/>
                  </a:lnTo>
                  <a:close/>
                </a:path>
                <a:path w="791209" h="483234">
                  <a:moveTo>
                    <a:pt x="648858" y="367284"/>
                  </a:moveTo>
                  <a:lnTo>
                    <a:pt x="643128" y="367284"/>
                  </a:lnTo>
                  <a:lnTo>
                    <a:pt x="643128" y="354584"/>
                  </a:lnTo>
                  <a:lnTo>
                    <a:pt x="638556" y="354584"/>
                  </a:lnTo>
                  <a:lnTo>
                    <a:pt x="638556" y="343138"/>
                  </a:lnTo>
                  <a:lnTo>
                    <a:pt x="648858" y="367284"/>
                  </a:lnTo>
                  <a:close/>
                </a:path>
                <a:path w="791209" h="483234">
                  <a:moveTo>
                    <a:pt x="664464" y="403860"/>
                  </a:moveTo>
                  <a:lnTo>
                    <a:pt x="658368" y="400596"/>
                  </a:lnTo>
                  <a:lnTo>
                    <a:pt x="658368" y="392684"/>
                  </a:lnTo>
                  <a:lnTo>
                    <a:pt x="653796" y="392684"/>
                  </a:lnTo>
                  <a:lnTo>
                    <a:pt x="653796" y="379984"/>
                  </a:lnTo>
                  <a:lnTo>
                    <a:pt x="649224" y="379984"/>
                  </a:lnTo>
                  <a:lnTo>
                    <a:pt x="649224" y="368141"/>
                  </a:lnTo>
                  <a:lnTo>
                    <a:pt x="664464" y="403860"/>
                  </a:lnTo>
                  <a:close/>
                </a:path>
                <a:path w="791209" h="483234">
                  <a:moveTo>
                    <a:pt x="205704" y="380134"/>
                  </a:moveTo>
                  <a:lnTo>
                    <a:pt x="205740" y="379984"/>
                  </a:lnTo>
                  <a:lnTo>
                    <a:pt x="206072" y="379984"/>
                  </a:lnTo>
                  <a:lnTo>
                    <a:pt x="205704" y="380134"/>
                  </a:lnTo>
                  <a:close/>
                </a:path>
                <a:path w="791209" h="483234">
                  <a:moveTo>
                    <a:pt x="286512" y="371348"/>
                  </a:moveTo>
                  <a:lnTo>
                    <a:pt x="285680" y="367284"/>
                  </a:lnTo>
                  <a:lnTo>
                    <a:pt x="286512" y="367284"/>
                  </a:lnTo>
                  <a:lnTo>
                    <a:pt x="286512" y="371348"/>
                  </a:lnTo>
                  <a:close/>
                </a:path>
                <a:path w="791209" h="483234">
                  <a:moveTo>
                    <a:pt x="236057" y="367736"/>
                  </a:moveTo>
                  <a:lnTo>
                    <a:pt x="236220" y="367284"/>
                  </a:lnTo>
                  <a:lnTo>
                    <a:pt x="237165" y="367284"/>
                  </a:lnTo>
                  <a:lnTo>
                    <a:pt x="236057" y="367736"/>
                  </a:lnTo>
                  <a:close/>
                </a:path>
                <a:path w="791209" h="483234">
                  <a:moveTo>
                    <a:pt x="283464" y="356447"/>
                  </a:moveTo>
                  <a:lnTo>
                    <a:pt x="283083" y="354584"/>
                  </a:lnTo>
                  <a:lnTo>
                    <a:pt x="283464" y="354584"/>
                  </a:lnTo>
                  <a:lnTo>
                    <a:pt x="283464" y="356447"/>
                  </a:lnTo>
                  <a:close/>
                </a:path>
                <a:path w="791209" h="483234">
                  <a:moveTo>
                    <a:pt x="268215" y="354601"/>
                  </a:moveTo>
                  <a:close/>
                </a:path>
                <a:path w="791209" h="483234">
                  <a:moveTo>
                    <a:pt x="204216" y="329184"/>
                  </a:moveTo>
                  <a:lnTo>
                    <a:pt x="199813" y="329184"/>
                  </a:lnTo>
                  <a:lnTo>
                    <a:pt x="204987" y="316484"/>
                  </a:lnTo>
                  <a:lnTo>
                    <a:pt x="205740" y="316484"/>
                  </a:lnTo>
                  <a:lnTo>
                    <a:pt x="204216" y="329184"/>
                  </a:lnTo>
                  <a:close/>
                </a:path>
                <a:path w="791209" h="483234">
                  <a:moveTo>
                    <a:pt x="681920" y="292439"/>
                  </a:moveTo>
                  <a:lnTo>
                    <a:pt x="650753" y="291084"/>
                  </a:lnTo>
                  <a:lnTo>
                    <a:pt x="678180" y="291084"/>
                  </a:lnTo>
                  <a:lnTo>
                    <a:pt x="681920" y="292439"/>
                  </a:lnTo>
                  <a:close/>
                </a:path>
                <a:path w="791209" h="483234">
                  <a:moveTo>
                    <a:pt x="621765" y="303784"/>
                  </a:moveTo>
                  <a:lnTo>
                    <a:pt x="617220" y="303784"/>
                  </a:lnTo>
                  <a:lnTo>
                    <a:pt x="617220" y="293132"/>
                  </a:lnTo>
                  <a:lnTo>
                    <a:pt x="621765" y="303784"/>
                  </a:lnTo>
                  <a:close/>
                </a:path>
                <a:path w="791209" h="483234">
                  <a:moveTo>
                    <a:pt x="268224" y="141732"/>
                  </a:moveTo>
                  <a:lnTo>
                    <a:pt x="266700" y="141732"/>
                  </a:lnTo>
                  <a:lnTo>
                    <a:pt x="283198" y="102794"/>
                  </a:lnTo>
                  <a:lnTo>
                    <a:pt x="281940" y="113284"/>
                  </a:lnTo>
                  <a:lnTo>
                    <a:pt x="278892" y="113284"/>
                  </a:lnTo>
                  <a:lnTo>
                    <a:pt x="277368" y="125984"/>
                  </a:lnTo>
                  <a:lnTo>
                    <a:pt x="274320" y="125984"/>
                  </a:lnTo>
                  <a:lnTo>
                    <a:pt x="272796" y="138684"/>
                  </a:lnTo>
                  <a:lnTo>
                    <a:pt x="268224" y="138684"/>
                  </a:lnTo>
                  <a:lnTo>
                    <a:pt x="268224" y="141732"/>
                  </a:lnTo>
                  <a:close/>
                </a:path>
                <a:path w="791209" h="483234">
                  <a:moveTo>
                    <a:pt x="268224" y="151384"/>
                  </a:moveTo>
                  <a:lnTo>
                    <a:pt x="262956" y="140409"/>
                  </a:lnTo>
                  <a:lnTo>
                    <a:pt x="266700" y="141732"/>
                  </a:lnTo>
                  <a:lnTo>
                    <a:pt x="268224" y="141732"/>
                  </a:lnTo>
                  <a:lnTo>
                    <a:pt x="268224" y="151384"/>
                  </a:lnTo>
                  <a:close/>
                </a:path>
                <a:path w="791209" h="483234">
                  <a:moveTo>
                    <a:pt x="258073" y="138684"/>
                  </a:moveTo>
                  <a:lnTo>
                    <a:pt x="228599" y="138684"/>
                  </a:lnTo>
                  <a:lnTo>
                    <a:pt x="205740" y="125984"/>
                  </a:lnTo>
                  <a:lnTo>
                    <a:pt x="202692" y="125984"/>
                  </a:lnTo>
                  <a:lnTo>
                    <a:pt x="179832" y="113284"/>
                  </a:lnTo>
                  <a:lnTo>
                    <a:pt x="176783" y="113284"/>
                  </a:lnTo>
                  <a:lnTo>
                    <a:pt x="160375" y="104168"/>
                  </a:lnTo>
                  <a:lnTo>
                    <a:pt x="258073" y="138684"/>
                  </a:lnTo>
                  <a:close/>
                </a:path>
                <a:path w="791209" h="483234">
                  <a:moveTo>
                    <a:pt x="346525" y="87884"/>
                  </a:moveTo>
                  <a:lnTo>
                    <a:pt x="335280" y="87884"/>
                  </a:lnTo>
                  <a:lnTo>
                    <a:pt x="332336" y="75618"/>
                  </a:lnTo>
                  <a:lnTo>
                    <a:pt x="346525" y="87884"/>
                  </a:lnTo>
                  <a:close/>
                </a:path>
                <a:path w="791209" h="483234">
                  <a:moveTo>
                    <a:pt x="150230" y="100584"/>
                  </a:moveTo>
                  <a:lnTo>
                    <a:pt x="124968" y="100584"/>
                  </a:lnTo>
                  <a:lnTo>
                    <a:pt x="106680" y="87884"/>
                  </a:lnTo>
                  <a:lnTo>
                    <a:pt x="103632" y="87884"/>
                  </a:lnTo>
                  <a:lnTo>
                    <a:pt x="85027" y="77548"/>
                  </a:lnTo>
                  <a:lnTo>
                    <a:pt x="150230" y="100584"/>
                  </a:lnTo>
                  <a:close/>
                </a:path>
                <a:path w="791209" h="483234">
                  <a:moveTo>
                    <a:pt x="294132" y="87884"/>
                  </a:moveTo>
                  <a:lnTo>
                    <a:pt x="289516" y="87884"/>
                  </a:lnTo>
                  <a:lnTo>
                    <a:pt x="300207" y="62653"/>
                  </a:lnTo>
                  <a:lnTo>
                    <a:pt x="298704" y="75184"/>
                  </a:lnTo>
                  <a:lnTo>
                    <a:pt x="295656" y="75184"/>
                  </a:lnTo>
                  <a:lnTo>
                    <a:pt x="294132" y="87884"/>
                  </a:lnTo>
                  <a:close/>
                </a:path>
                <a:path w="791209" h="483234">
                  <a:moveTo>
                    <a:pt x="288036" y="100584"/>
                  </a:moveTo>
                  <a:lnTo>
                    <a:pt x="284135" y="100584"/>
                  </a:lnTo>
                  <a:lnTo>
                    <a:pt x="289516" y="87884"/>
                  </a:lnTo>
                  <a:lnTo>
                    <a:pt x="288036" y="100584"/>
                  </a:lnTo>
                  <a:close/>
                </a:path>
              </a:pathLst>
            </a:custGeom>
            <a:solidFill>
              <a:srgbClr val="4F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211823" y="6120383"/>
              <a:ext cx="791210" cy="483234"/>
            </a:xfrm>
            <a:custGeom>
              <a:avLst/>
              <a:gdLst/>
              <a:ahLst/>
              <a:cxnLst/>
              <a:rect l="l" t="t" r="r" b="b"/>
              <a:pathLst>
                <a:path w="791209" h="483234">
                  <a:moveTo>
                    <a:pt x="465716" y="62484"/>
                  </a:moveTo>
                  <a:lnTo>
                    <a:pt x="531876" y="0"/>
                  </a:lnTo>
                  <a:lnTo>
                    <a:pt x="530527" y="11684"/>
                  </a:lnTo>
                </a:path>
                <a:path w="791209" h="483234">
                  <a:moveTo>
                    <a:pt x="309372" y="483107"/>
                  </a:moveTo>
                  <a:lnTo>
                    <a:pt x="309371" y="483108"/>
                  </a:lnTo>
                  <a:lnTo>
                    <a:pt x="309060" y="481584"/>
                  </a:lnTo>
                </a:path>
                <a:path w="791209" h="483234">
                  <a:moveTo>
                    <a:pt x="307848" y="475657"/>
                  </a:moveTo>
                  <a:lnTo>
                    <a:pt x="306462" y="468884"/>
                  </a:lnTo>
                </a:path>
                <a:path w="791209" h="483234">
                  <a:moveTo>
                    <a:pt x="304799" y="460755"/>
                  </a:moveTo>
                  <a:lnTo>
                    <a:pt x="303864" y="456184"/>
                  </a:lnTo>
                </a:path>
                <a:path w="791209" h="483234">
                  <a:moveTo>
                    <a:pt x="301752" y="445857"/>
                  </a:moveTo>
                  <a:lnTo>
                    <a:pt x="301267" y="443484"/>
                  </a:lnTo>
                </a:path>
                <a:path w="791209" h="483234">
                  <a:moveTo>
                    <a:pt x="298704" y="430955"/>
                  </a:moveTo>
                  <a:lnTo>
                    <a:pt x="298669" y="430784"/>
                  </a:lnTo>
                </a:path>
                <a:path w="791209" h="483234">
                  <a:moveTo>
                    <a:pt x="297180" y="423503"/>
                  </a:moveTo>
                  <a:lnTo>
                    <a:pt x="296071" y="418084"/>
                  </a:lnTo>
                </a:path>
                <a:path w="791209" h="483234">
                  <a:moveTo>
                    <a:pt x="294132" y="408601"/>
                  </a:moveTo>
                  <a:lnTo>
                    <a:pt x="293473" y="405384"/>
                  </a:lnTo>
                </a:path>
                <a:path w="791209" h="483234">
                  <a:moveTo>
                    <a:pt x="178479" y="391254"/>
                  </a:moveTo>
                  <a:lnTo>
                    <a:pt x="174979" y="392684"/>
                  </a:lnTo>
                </a:path>
                <a:path w="791209" h="483234">
                  <a:moveTo>
                    <a:pt x="173847" y="393146"/>
                  </a:moveTo>
                  <a:lnTo>
                    <a:pt x="173735" y="393192"/>
                  </a:lnTo>
                  <a:lnTo>
                    <a:pt x="173812" y="393003"/>
                  </a:lnTo>
                </a:path>
                <a:path w="791209" h="483234">
                  <a:moveTo>
                    <a:pt x="173942" y="392684"/>
                  </a:moveTo>
                  <a:lnTo>
                    <a:pt x="188772" y="356285"/>
                  </a:lnTo>
                </a:path>
                <a:path w="791209" h="483234">
                  <a:moveTo>
                    <a:pt x="189465" y="354584"/>
                  </a:moveTo>
                  <a:lnTo>
                    <a:pt x="199573" y="329772"/>
                  </a:lnTo>
                </a:path>
                <a:path w="791209" h="483234">
                  <a:moveTo>
                    <a:pt x="22796" y="324765"/>
                  </a:moveTo>
                  <a:lnTo>
                    <a:pt x="4572" y="326136"/>
                  </a:lnTo>
                  <a:lnTo>
                    <a:pt x="77228" y="291497"/>
                  </a:lnTo>
                </a:path>
                <a:path w="791209" h="483234">
                  <a:moveTo>
                    <a:pt x="78095" y="291084"/>
                  </a:moveTo>
                  <a:lnTo>
                    <a:pt x="133599" y="264623"/>
                  </a:lnTo>
                </a:path>
                <a:path w="791209" h="483234">
                  <a:moveTo>
                    <a:pt x="11529" y="198112"/>
                  </a:moveTo>
                  <a:lnTo>
                    <a:pt x="0" y="192024"/>
                  </a:lnTo>
                  <a:lnTo>
                    <a:pt x="19767" y="189530"/>
                  </a:lnTo>
                </a:path>
                <a:path w="791209" h="483234">
                  <a:moveTo>
                    <a:pt x="20136" y="189484"/>
                  </a:moveTo>
                  <a:lnTo>
                    <a:pt x="111666" y="177939"/>
                  </a:lnTo>
                </a:path>
                <a:path w="791209" h="483234">
                  <a:moveTo>
                    <a:pt x="120829" y="176784"/>
                  </a:moveTo>
                  <a:lnTo>
                    <a:pt x="161827" y="171613"/>
                  </a:lnTo>
                </a:path>
                <a:path w="791209" h="483234">
                  <a:moveTo>
                    <a:pt x="128263" y="139714"/>
                  </a:moveTo>
                  <a:lnTo>
                    <a:pt x="126902" y="138684"/>
                  </a:lnTo>
                </a:path>
                <a:path w="791209" h="483234">
                  <a:moveTo>
                    <a:pt x="111501" y="127021"/>
                  </a:moveTo>
                  <a:lnTo>
                    <a:pt x="110132" y="125984"/>
                  </a:lnTo>
                </a:path>
                <a:path w="791209" h="483234">
                  <a:moveTo>
                    <a:pt x="79838" y="103043"/>
                  </a:moveTo>
                  <a:lnTo>
                    <a:pt x="76591" y="100584"/>
                  </a:lnTo>
                </a:path>
                <a:path w="791209" h="483234">
                  <a:moveTo>
                    <a:pt x="44450" y="76244"/>
                  </a:moveTo>
                  <a:lnTo>
                    <a:pt x="43050" y="75184"/>
                  </a:lnTo>
                </a:path>
                <a:path w="791209" h="483234">
                  <a:moveTo>
                    <a:pt x="27864" y="63684"/>
                  </a:moveTo>
                  <a:lnTo>
                    <a:pt x="12191" y="51816"/>
                  </a:lnTo>
                  <a:lnTo>
                    <a:pt x="42388" y="62484"/>
                  </a:lnTo>
                </a:path>
                <a:path w="791209" h="483234">
                  <a:moveTo>
                    <a:pt x="300279" y="62484"/>
                  </a:moveTo>
                  <a:lnTo>
                    <a:pt x="304799" y="51816"/>
                  </a:lnTo>
                  <a:lnTo>
                    <a:pt x="317141" y="62484"/>
                  </a:lnTo>
                </a:path>
                <a:path w="791209" h="483234">
                  <a:moveTo>
                    <a:pt x="620296" y="380214"/>
                  </a:moveTo>
                  <a:lnTo>
                    <a:pt x="619865" y="379984"/>
                  </a:lnTo>
                </a:path>
                <a:path w="791209" h="483234">
                  <a:moveTo>
                    <a:pt x="512083" y="329184"/>
                  </a:moveTo>
                  <a:lnTo>
                    <a:pt x="511364" y="332099"/>
                  </a:lnTo>
                </a:path>
                <a:path w="791209" h="483234">
                  <a:moveTo>
                    <a:pt x="492202" y="409756"/>
                  </a:moveTo>
                  <a:lnTo>
                    <a:pt x="488311" y="425525"/>
                  </a:lnTo>
                </a:path>
                <a:path w="791209" h="483234">
                  <a:moveTo>
                    <a:pt x="291083" y="393699"/>
                  </a:moveTo>
                  <a:lnTo>
                    <a:pt x="290876" y="392684"/>
                  </a:lnTo>
                </a:path>
                <a:path w="791209" h="483234">
                  <a:moveTo>
                    <a:pt x="670632" y="100584"/>
                  </a:moveTo>
                  <a:lnTo>
                    <a:pt x="658344" y="113486"/>
                  </a:lnTo>
                </a:path>
                <a:path w="791209" h="483234">
                  <a:moveTo>
                    <a:pt x="618882" y="163946"/>
                  </a:moveTo>
                  <a:lnTo>
                    <a:pt x="732283" y="176784"/>
                  </a:lnTo>
                </a:path>
                <a:path w="791209" h="483234">
                  <a:moveTo>
                    <a:pt x="736556" y="177267"/>
                  </a:moveTo>
                  <a:lnTo>
                    <a:pt x="772668" y="181356"/>
                  </a:lnTo>
                  <a:lnTo>
                    <a:pt x="752586" y="189484"/>
                  </a:lnTo>
                </a:path>
                <a:path w="791209" h="483234">
                  <a:moveTo>
                    <a:pt x="689833" y="214884"/>
                  </a:moveTo>
                  <a:lnTo>
                    <a:pt x="688742" y="215326"/>
                  </a:lnTo>
                </a:path>
                <a:path w="791209" h="483234">
                  <a:moveTo>
                    <a:pt x="656080" y="238172"/>
                  </a:moveTo>
                  <a:lnTo>
                    <a:pt x="718965" y="265684"/>
                  </a:lnTo>
                </a:path>
                <a:path w="791209" h="483234">
                  <a:moveTo>
                    <a:pt x="719424" y="265884"/>
                  </a:moveTo>
                  <a:lnTo>
                    <a:pt x="790955" y="297180"/>
                  </a:lnTo>
                  <a:lnTo>
                    <a:pt x="778379" y="296633"/>
                  </a:lnTo>
                </a:path>
                <a:path w="791209" h="483234">
                  <a:moveTo>
                    <a:pt x="621792" y="303848"/>
                  </a:moveTo>
                  <a:lnTo>
                    <a:pt x="627183" y="316484"/>
                  </a:lnTo>
                </a:path>
                <a:path w="791209" h="483234">
                  <a:moveTo>
                    <a:pt x="627888" y="318135"/>
                  </a:moveTo>
                  <a:lnTo>
                    <a:pt x="638021" y="341884"/>
                  </a:lnTo>
                </a:path>
                <a:path w="791209" h="483234">
                  <a:moveTo>
                    <a:pt x="638556" y="343138"/>
                  </a:moveTo>
                  <a:lnTo>
                    <a:pt x="648858" y="367284"/>
                  </a:lnTo>
                </a:path>
                <a:path w="791209" h="483234">
                  <a:moveTo>
                    <a:pt x="649224" y="368141"/>
                  </a:moveTo>
                  <a:lnTo>
                    <a:pt x="664464" y="403860"/>
                  </a:lnTo>
                  <a:lnTo>
                    <a:pt x="658368" y="400596"/>
                  </a:lnTo>
                </a:path>
                <a:path w="791209" h="483234">
                  <a:moveTo>
                    <a:pt x="206072" y="379984"/>
                  </a:moveTo>
                  <a:lnTo>
                    <a:pt x="205704" y="380134"/>
                  </a:lnTo>
                </a:path>
                <a:path w="791209" h="483234">
                  <a:moveTo>
                    <a:pt x="286512" y="371348"/>
                  </a:moveTo>
                  <a:lnTo>
                    <a:pt x="285680" y="367284"/>
                  </a:lnTo>
                </a:path>
                <a:path w="791209" h="483234">
                  <a:moveTo>
                    <a:pt x="237165" y="367284"/>
                  </a:moveTo>
                  <a:lnTo>
                    <a:pt x="236057" y="367736"/>
                  </a:lnTo>
                </a:path>
                <a:path w="791209" h="483234">
                  <a:moveTo>
                    <a:pt x="283464" y="356447"/>
                  </a:moveTo>
                  <a:lnTo>
                    <a:pt x="283083" y="354584"/>
                  </a:lnTo>
                </a:path>
                <a:path w="791209" h="483234">
                  <a:moveTo>
                    <a:pt x="268258" y="354584"/>
                  </a:moveTo>
                  <a:lnTo>
                    <a:pt x="268215" y="354601"/>
                  </a:lnTo>
                </a:path>
                <a:path w="791209" h="483234">
                  <a:moveTo>
                    <a:pt x="199813" y="329184"/>
                  </a:moveTo>
                  <a:lnTo>
                    <a:pt x="204987" y="316484"/>
                  </a:lnTo>
                </a:path>
                <a:path w="791209" h="483234">
                  <a:moveTo>
                    <a:pt x="681920" y="292439"/>
                  </a:moveTo>
                  <a:lnTo>
                    <a:pt x="650753" y="291084"/>
                  </a:lnTo>
                </a:path>
                <a:path w="791209" h="483234">
                  <a:moveTo>
                    <a:pt x="617220" y="293132"/>
                  </a:moveTo>
                  <a:lnTo>
                    <a:pt x="621765" y="303784"/>
                  </a:lnTo>
                </a:path>
                <a:path w="791209" h="483234">
                  <a:moveTo>
                    <a:pt x="262956" y="140409"/>
                  </a:moveTo>
                  <a:lnTo>
                    <a:pt x="266699" y="141732"/>
                  </a:lnTo>
                  <a:lnTo>
                    <a:pt x="267991" y="138684"/>
                  </a:lnTo>
                </a:path>
                <a:path w="791209" h="483234">
                  <a:moveTo>
                    <a:pt x="222125" y="125984"/>
                  </a:moveTo>
                  <a:lnTo>
                    <a:pt x="258073" y="138684"/>
                  </a:lnTo>
                </a:path>
                <a:path w="791209" h="483234">
                  <a:moveTo>
                    <a:pt x="267991" y="138684"/>
                  </a:moveTo>
                  <a:lnTo>
                    <a:pt x="273372" y="125984"/>
                  </a:lnTo>
                </a:path>
                <a:path w="791209" h="483234">
                  <a:moveTo>
                    <a:pt x="394716" y="129540"/>
                  </a:moveTo>
                  <a:lnTo>
                    <a:pt x="411928" y="113284"/>
                  </a:lnTo>
                </a:path>
                <a:path w="791209" h="483234">
                  <a:moveTo>
                    <a:pt x="375910" y="113284"/>
                  </a:moveTo>
                  <a:lnTo>
                    <a:pt x="394716" y="129540"/>
                  </a:lnTo>
                </a:path>
                <a:path w="791209" h="483234">
                  <a:moveTo>
                    <a:pt x="186178" y="113284"/>
                  </a:moveTo>
                  <a:lnTo>
                    <a:pt x="222125" y="125984"/>
                  </a:lnTo>
                </a:path>
                <a:path w="791209" h="483234">
                  <a:moveTo>
                    <a:pt x="273372" y="125984"/>
                  </a:moveTo>
                  <a:lnTo>
                    <a:pt x="278754" y="113284"/>
                  </a:lnTo>
                </a:path>
                <a:path w="791209" h="483234">
                  <a:moveTo>
                    <a:pt x="530527" y="11684"/>
                  </a:moveTo>
                  <a:lnTo>
                    <a:pt x="518160" y="118870"/>
                  </a:lnTo>
                </a:path>
                <a:path w="791209" h="483234">
                  <a:moveTo>
                    <a:pt x="518160" y="118871"/>
                  </a:moveTo>
                  <a:lnTo>
                    <a:pt x="654394" y="101336"/>
                  </a:lnTo>
                </a:path>
                <a:path w="791209" h="483234">
                  <a:moveTo>
                    <a:pt x="660242" y="100584"/>
                  </a:moveTo>
                  <a:lnTo>
                    <a:pt x="672084" y="99060"/>
                  </a:lnTo>
                  <a:lnTo>
                    <a:pt x="670632" y="100584"/>
                  </a:lnTo>
                </a:path>
                <a:path w="791209" h="483234">
                  <a:moveTo>
                    <a:pt x="160375" y="104168"/>
                  </a:moveTo>
                  <a:lnTo>
                    <a:pt x="186178" y="113284"/>
                  </a:lnTo>
                </a:path>
                <a:path w="791209" h="483234">
                  <a:moveTo>
                    <a:pt x="278754" y="113284"/>
                  </a:moveTo>
                  <a:lnTo>
                    <a:pt x="283198" y="102794"/>
                  </a:lnTo>
                </a:path>
                <a:path w="791209" h="483234">
                  <a:moveTo>
                    <a:pt x="411928" y="113284"/>
                  </a:moveTo>
                  <a:lnTo>
                    <a:pt x="465716" y="62484"/>
                  </a:lnTo>
                </a:path>
                <a:path w="791209" h="483234">
                  <a:moveTo>
                    <a:pt x="317141" y="62484"/>
                  </a:moveTo>
                  <a:lnTo>
                    <a:pt x="331833" y="75184"/>
                  </a:lnTo>
                </a:path>
                <a:path w="791209" h="483234">
                  <a:moveTo>
                    <a:pt x="332336" y="75618"/>
                  </a:moveTo>
                  <a:lnTo>
                    <a:pt x="346525" y="87884"/>
                  </a:lnTo>
                </a:path>
                <a:path w="791209" h="483234">
                  <a:moveTo>
                    <a:pt x="348492" y="89583"/>
                  </a:moveTo>
                  <a:lnTo>
                    <a:pt x="375910" y="113284"/>
                  </a:lnTo>
                </a:path>
                <a:path w="791209" h="483234">
                  <a:moveTo>
                    <a:pt x="114283" y="87884"/>
                  </a:moveTo>
                  <a:lnTo>
                    <a:pt x="150230" y="100584"/>
                  </a:lnTo>
                </a:path>
                <a:path w="791209" h="483234">
                  <a:moveTo>
                    <a:pt x="284135" y="100584"/>
                  </a:moveTo>
                  <a:lnTo>
                    <a:pt x="289516" y="87884"/>
                  </a:lnTo>
                </a:path>
                <a:path w="791209" h="483234">
                  <a:moveTo>
                    <a:pt x="85027" y="77548"/>
                  </a:moveTo>
                  <a:lnTo>
                    <a:pt x="114283" y="87884"/>
                  </a:lnTo>
                </a:path>
                <a:path w="791209" h="483234">
                  <a:moveTo>
                    <a:pt x="289516" y="87884"/>
                  </a:moveTo>
                  <a:lnTo>
                    <a:pt x="294898" y="75184"/>
                  </a:lnTo>
                </a:path>
                <a:path w="791209" h="483234">
                  <a:moveTo>
                    <a:pt x="42388" y="62484"/>
                  </a:moveTo>
                  <a:lnTo>
                    <a:pt x="78335" y="75184"/>
                  </a:lnTo>
                </a:path>
                <a:path w="791209" h="483234">
                  <a:moveTo>
                    <a:pt x="294898" y="75184"/>
                  </a:moveTo>
                  <a:lnTo>
                    <a:pt x="300207" y="62653"/>
                  </a:lnTo>
                </a:path>
              </a:pathLst>
            </a:custGeom>
            <a:ln w="10668">
              <a:solidFill>
                <a:srgbClr val="366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211823" y="6120383"/>
              <a:ext cx="791210" cy="483234"/>
            </a:xfrm>
            <a:custGeom>
              <a:avLst/>
              <a:gdLst/>
              <a:ahLst/>
              <a:cxnLst/>
              <a:rect l="l" t="t" r="r" b="b"/>
              <a:pathLst>
                <a:path w="791209" h="483234">
                  <a:moveTo>
                    <a:pt x="309371" y="483107"/>
                  </a:moveTo>
                  <a:lnTo>
                    <a:pt x="281939" y="348996"/>
                  </a:lnTo>
                  <a:lnTo>
                    <a:pt x="173735" y="393191"/>
                  </a:lnTo>
                  <a:lnTo>
                    <a:pt x="207263" y="310896"/>
                  </a:lnTo>
                  <a:lnTo>
                    <a:pt x="4572" y="326135"/>
                  </a:lnTo>
                  <a:lnTo>
                    <a:pt x="135635" y="263651"/>
                  </a:lnTo>
                  <a:lnTo>
                    <a:pt x="0" y="192023"/>
                  </a:lnTo>
                  <a:lnTo>
                    <a:pt x="169163" y="170687"/>
                  </a:lnTo>
                  <a:lnTo>
                    <a:pt x="12191" y="51815"/>
                  </a:lnTo>
                  <a:lnTo>
                    <a:pt x="266699" y="141731"/>
                  </a:lnTo>
                  <a:lnTo>
                    <a:pt x="304799" y="51815"/>
                  </a:lnTo>
                  <a:lnTo>
                    <a:pt x="394715" y="129539"/>
                  </a:lnTo>
                  <a:lnTo>
                    <a:pt x="531875" y="0"/>
                  </a:lnTo>
                  <a:lnTo>
                    <a:pt x="518159" y="118871"/>
                  </a:lnTo>
                  <a:lnTo>
                    <a:pt x="672084" y="99059"/>
                  </a:lnTo>
                  <a:lnTo>
                    <a:pt x="611123" y="163067"/>
                  </a:lnTo>
                  <a:lnTo>
                    <a:pt x="772667" y="181355"/>
                  </a:lnTo>
                  <a:lnTo>
                    <a:pt x="644651" y="233171"/>
                  </a:lnTo>
                  <a:lnTo>
                    <a:pt x="790955" y="297179"/>
                  </a:lnTo>
                  <a:lnTo>
                    <a:pt x="615696" y="289559"/>
                  </a:lnTo>
                  <a:lnTo>
                    <a:pt x="664463" y="403859"/>
                  </a:lnTo>
                  <a:lnTo>
                    <a:pt x="513587" y="323087"/>
                  </a:lnTo>
                  <a:lnTo>
                    <a:pt x="484631" y="440435"/>
                  </a:lnTo>
                  <a:lnTo>
                    <a:pt x="385571" y="333756"/>
                  </a:lnTo>
                  <a:lnTo>
                    <a:pt x="309371" y="483107"/>
                  </a:lnTo>
                  <a:close/>
                </a:path>
              </a:pathLst>
            </a:custGeom>
            <a:solidFill>
              <a:srgbClr val="4F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211823" y="6120383"/>
              <a:ext cx="791210" cy="483234"/>
            </a:xfrm>
            <a:custGeom>
              <a:avLst/>
              <a:gdLst/>
              <a:ahLst/>
              <a:cxnLst/>
              <a:rect l="l" t="t" r="r" b="b"/>
              <a:pathLst>
                <a:path w="791209" h="483234">
                  <a:moveTo>
                    <a:pt x="394715" y="129539"/>
                  </a:moveTo>
                  <a:lnTo>
                    <a:pt x="531875" y="0"/>
                  </a:lnTo>
                  <a:lnTo>
                    <a:pt x="518159" y="118871"/>
                  </a:lnTo>
                  <a:lnTo>
                    <a:pt x="672084" y="99059"/>
                  </a:lnTo>
                  <a:lnTo>
                    <a:pt x="611123" y="163067"/>
                  </a:lnTo>
                  <a:lnTo>
                    <a:pt x="772667" y="181355"/>
                  </a:lnTo>
                  <a:lnTo>
                    <a:pt x="644651" y="233171"/>
                  </a:lnTo>
                  <a:lnTo>
                    <a:pt x="790955" y="297179"/>
                  </a:lnTo>
                  <a:lnTo>
                    <a:pt x="615696" y="289559"/>
                  </a:lnTo>
                  <a:lnTo>
                    <a:pt x="664463" y="403859"/>
                  </a:lnTo>
                  <a:lnTo>
                    <a:pt x="513587" y="323087"/>
                  </a:lnTo>
                  <a:lnTo>
                    <a:pt x="484631" y="440435"/>
                  </a:lnTo>
                  <a:lnTo>
                    <a:pt x="385571" y="333756"/>
                  </a:lnTo>
                  <a:lnTo>
                    <a:pt x="309371" y="483107"/>
                  </a:lnTo>
                  <a:lnTo>
                    <a:pt x="281939" y="348996"/>
                  </a:lnTo>
                  <a:lnTo>
                    <a:pt x="173735" y="393191"/>
                  </a:lnTo>
                  <a:lnTo>
                    <a:pt x="207263" y="310896"/>
                  </a:lnTo>
                  <a:lnTo>
                    <a:pt x="4572" y="326135"/>
                  </a:lnTo>
                  <a:lnTo>
                    <a:pt x="135635" y="263651"/>
                  </a:lnTo>
                  <a:lnTo>
                    <a:pt x="0" y="192023"/>
                  </a:lnTo>
                  <a:lnTo>
                    <a:pt x="169163" y="170687"/>
                  </a:lnTo>
                  <a:lnTo>
                    <a:pt x="12191" y="51815"/>
                  </a:lnTo>
                  <a:lnTo>
                    <a:pt x="266699" y="141731"/>
                  </a:lnTo>
                  <a:lnTo>
                    <a:pt x="304799" y="51815"/>
                  </a:lnTo>
                  <a:lnTo>
                    <a:pt x="394715" y="129539"/>
                  </a:lnTo>
                  <a:close/>
                </a:path>
              </a:pathLst>
            </a:custGeom>
            <a:ln w="10668">
              <a:solidFill>
                <a:srgbClr val="366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452098" y="6208230"/>
            <a:ext cx="248920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105" dirty="0">
                <a:solidFill>
                  <a:srgbClr val="FFFFFF"/>
                </a:solidFill>
                <a:latin typeface="Cambria"/>
                <a:cs typeface="Cambria"/>
              </a:rPr>
              <a:t>PC</a:t>
            </a:r>
            <a:endParaRPr sz="1300">
              <a:latin typeface="Cambria"/>
              <a:cs typeface="Cambri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813606" y="1508759"/>
            <a:ext cx="1024255" cy="196850"/>
            <a:chOff x="1813606" y="1508759"/>
            <a:chExt cx="1024255" cy="19685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27732" y="1513332"/>
              <a:ext cx="195071" cy="9143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41091" y="1513332"/>
              <a:ext cx="196596" cy="9143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22394" y="1508759"/>
              <a:ext cx="374857" cy="19659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13606" y="1508759"/>
              <a:ext cx="164545" cy="196595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081527" y="1513332"/>
            <a:ext cx="114300" cy="91439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1578863" y="1508759"/>
            <a:ext cx="2129155" cy="388620"/>
            <a:chOff x="1578863" y="1508759"/>
            <a:chExt cx="2129155" cy="388620"/>
          </a:xfrm>
        </p:grpSpPr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04972" y="1508759"/>
              <a:ext cx="502919" cy="19659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18488" y="1513332"/>
              <a:ext cx="140208" cy="19202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881883" y="1513332"/>
              <a:ext cx="140208" cy="19202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252472" y="1604771"/>
              <a:ext cx="144779" cy="10058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458211" y="1604771"/>
              <a:ext cx="379476" cy="10058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107435" y="1604771"/>
              <a:ext cx="169164" cy="10058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563111" y="1604771"/>
              <a:ext cx="144780" cy="10058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932432" y="1758695"/>
              <a:ext cx="50291" cy="4724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813559" y="1705355"/>
              <a:ext cx="64008" cy="10058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141220" y="1758695"/>
              <a:ext cx="50291" cy="4724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022348" y="1705355"/>
              <a:ext cx="64007" cy="10058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451859" y="1758695"/>
              <a:ext cx="50291" cy="4724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332988" y="1705355"/>
              <a:ext cx="64008" cy="10058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609126" y="1705355"/>
              <a:ext cx="160237" cy="10058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353055" y="1775459"/>
              <a:ext cx="44195" cy="30479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252472" y="1705355"/>
              <a:ext cx="91440" cy="10058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458211" y="1705355"/>
              <a:ext cx="147828" cy="100583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712719" y="1705355"/>
              <a:ext cx="53340" cy="100583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872522" y="1705355"/>
              <a:ext cx="160237" cy="100583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107435" y="1705355"/>
              <a:ext cx="169164" cy="100583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662172" y="1775459"/>
              <a:ext cx="45719" cy="30479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563111" y="1705355"/>
              <a:ext cx="91440" cy="100583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822704" y="1805940"/>
              <a:ext cx="156717" cy="91439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031492" y="1805940"/>
              <a:ext cx="156717" cy="91439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342132" y="1805940"/>
              <a:ext cx="156717" cy="91439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578863" y="1805940"/>
              <a:ext cx="102108" cy="85343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696212" y="1805940"/>
              <a:ext cx="100583" cy="8534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2223516" y="1805940"/>
              <a:ext cx="173735" cy="85343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2427732" y="1805940"/>
              <a:ext cx="114299" cy="85343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683764" y="1805940"/>
              <a:ext cx="112775" cy="85343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842259" y="1805940"/>
              <a:ext cx="102108" cy="85343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959608" y="1805940"/>
              <a:ext cx="100583" cy="85343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081527" y="1805940"/>
              <a:ext cx="97536" cy="85343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3206496" y="1805940"/>
              <a:ext cx="70103" cy="85343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3534156" y="1805940"/>
              <a:ext cx="173735" cy="85343"/>
            </a:xfrm>
            <a:prstGeom prst="rect">
              <a:avLst/>
            </a:prstGeom>
          </p:spPr>
        </p:pic>
      </p:grpSp>
      <p:grpSp>
        <p:nvGrpSpPr>
          <p:cNvPr id="50" name="object 50"/>
          <p:cNvGrpSpPr/>
          <p:nvPr/>
        </p:nvGrpSpPr>
        <p:grpSpPr>
          <a:xfrm>
            <a:off x="4890515" y="1508759"/>
            <a:ext cx="1304925" cy="388620"/>
            <a:chOff x="4890515" y="1508759"/>
            <a:chExt cx="1304925" cy="388620"/>
          </a:xfrm>
        </p:grpSpPr>
        <p:pic>
          <p:nvPicPr>
            <p:cNvPr id="51" name="object 51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5091683" y="1513332"/>
              <a:ext cx="100583" cy="91439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4890562" y="1508759"/>
              <a:ext cx="164545" cy="196595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5209031" y="1513332"/>
              <a:ext cx="100583" cy="91439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5692139" y="1508759"/>
              <a:ext cx="502920" cy="196595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5568695" y="1513332"/>
              <a:ext cx="114300" cy="91439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5369051" y="1513332"/>
              <a:ext cx="140208" cy="192023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5594603" y="1604771"/>
              <a:ext cx="169164" cy="100583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6050279" y="1604771"/>
              <a:ext cx="144780" cy="100583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5120639" y="1604771"/>
              <a:ext cx="160020" cy="201167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5009387" y="1758695"/>
              <a:ext cx="50292" cy="47243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4890515" y="1705355"/>
              <a:ext cx="64007" cy="100583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5820155" y="1705355"/>
              <a:ext cx="170688" cy="100583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5359690" y="1705355"/>
              <a:ext cx="160237" cy="100583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5594603" y="1705355"/>
              <a:ext cx="169164" cy="100583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6149339" y="1775459"/>
              <a:ext cx="45720" cy="30479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6050279" y="1705355"/>
              <a:ext cx="91439" cy="100583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4899660" y="1805940"/>
              <a:ext cx="156717" cy="91439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5826251" y="1805940"/>
              <a:ext cx="159511" cy="91439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5091683" y="1805940"/>
              <a:ext cx="100583" cy="85343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5209031" y="1805940"/>
              <a:ext cx="100583" cy="85343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5329427" y="1805940"/>
              <a:ext cx="102107" cy="85343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5446776" y="1805940"/>
              <a:ext cx="100583" cy="85343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5568695" y="1805940"/>
              <a:ext cx="97535" cy="85343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5693663" y="1805940"/>
              <a:ext cx="70103" cy="85343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6021323" y="1805940"/>
              <a:ext cx="173736" cy="85343"/>
            </a:xfrm>
            <a:prstGeom prst="rect">
              <a:avLst/>
            </a:prstGeom>
          </p:spPr>
        </p:pic>
      </p:grpSp>
      <p:grpSp>
        <p:nvGrpSpPr>
          <p:cNvPr id="76" name="object 76"/>
          <p:cNvGrpSpPr/>
          <p:nvPr/>
        </p:nvGrpSpPr>
        <p:grpSpPr>
          <a:xfrm>
            <a:off x="3916679" y="1508759"/>
            <a:ext cx="382905" cy="388620"/>
            <a:chOff x="3916679" y="1508759"/>
            <a:chExt cx="382905" cy="388620"/>
          </a:xfrm>
        </p:grpSpPr>
        <p:pic>
          <p:nvPicPr>
            <p:cNvPr id="77" name="object 77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3916679" y="1508759"/>
              <a:ext cx="382523" cy="196595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4151375" y="1604771"/>
              <a:ext cx="147827" cy="100583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4030027" y="1705355"/>
              <a:ext cx="61150" cy="100583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3918203" y="1705355"/>
              <a:ext cx="62484" cy="100583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4151375" y="1705355"/>
              <a:ext cx="92964" cy="100583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3925823" y="1805940"/>
              <a:ext cx="157581" cy="91439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4123943" y="1805940"/>
              <a:ext cx="112775" cy="85343"/>
            </a:xfrm>
            <a:prstGeom prst="rect">
              <a:avLst/>
            </a:prstGeom>
          </p:spPr>
        </p:pic>
      </p:grpSp>
      <p:grpSp>
        <p:nvGrpSpPr>
          <p:cNvPr id="84" name="object 84"/>
          <p:cNvGrpSpPr/>
          <p:nvPr/>
        </p:nvGrpSpPr>
        <p:grpSpPr>
          <a:xfrm>
            <a:off x="6397752" y="1513332"/>
            <a:ext cx="356870" cy="378460"/>
            <a:chOff x="6397752" y="1513332"/>
            <a:chExt cx="356870" cy="378460"/>
          </a:xfrm>
        </p:grpSpPr>
        <p:pic>
          <p:nvPicPr>
            <p:cNvPr id="85" name="object 85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6533388" y="1513332"/>
              <a:ext cx="114300" cy="91439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6656832" y="1513332"/>
              <a:ext cx="97535" cy="91439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6559296" y="1604771"/>
              <a:ext cx="169164" cy="100583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6397752" y="1513332"/>
              <a:ext cx="111251" cy="377951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6559296" y="1705355"/>
              <a:ext cx="169164" cy="100583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6533388" y="1805940"/>
              <a:ext cx="97535" cy="85343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6658355" y="1805940"/>
              <a:ext cx="70104" cy="85343"/>
            </a:xfrm>
            <a:prstGeom prst="rect">
              <a:avLst/>
            </a:prstGeom>
          </p:spPr>
        </p:pic>
      </p:grpSp>
      <p:grpSp>
        <p:nvGrpSpPr>
          <p:cNvPr id="92" name="object 92"/>
          <p:cNvGrpSpPr/>
          <p:nvPr/>
        </p:nvGrpSpPr>
        <p:grpSpPr>
          <a:xfrm>
            <a:off x="6909816" y="1513332"/>
            <a:ext cx="634365" cy="378460"/>
            <a:chOff x="6909816" y="1513332"/>
            <a:chExt cx="634365" cy="378460"/>
          </a:xfrm>
        </p:grpSpPr>
        <p:pic>
          <p:nvPicPr>
            <p:cNvPr id="93" name="object 93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7129272" y="1513332"/>
              <a:ext cx="100583" cy="91439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7246620" y="1513332"/>
              <a:ext cx="100583" cy="91439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7370064" y="1513332"/>
              <a:ext cx="173735" cy="91439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6909816" y="1513332"/>
              <a:ext cx="196596" cy="292607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7399020" y="1604771"/>
              <a:ext cx="144780" cy="100583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7158228" y="1604771"/>
              <a:ext cx="160019" cy="201167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7498080" y="1775459"/>
              <a:ext cx="45719" cy="30479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7399020" y="1705355"/>
              <a:ext cx="91440" cy="100583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6952488" y="1805940"/>
              <a:ext cx="112776" cy="85343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7129272" y="1805940"/>
              <a:ext cx="100583" cy="85343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7246620" y="1805940"/>
              <a:ext cx="100583" cy="85343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7370064" y="1805940"/>
              <a:ext cx="173735" cy="85343"/>
            </a:xfrm>
            <a:prstGeom prst="rect">
              <a:avLst/>
            </a:prstGeom>
          </p:spPr>
        </p:pic>
      </p:grpSp>
      <p:grpSp>
        <p:nvGrpSpPr>
          <p:cNvPr id="105" name="object 105"/>
          <p:cNvGrpSpPr/>
          <p:nvPr/>
        </p:nvGrpSpPr>
        <p:grpSpPr>
          <a:xfrm>
            <a:off x="4472940" y="1513332"/>
            <a:ext cx="218440" cy="378460"/>
            <a:chOff x="4472940" y="1513332"/>
            <a:chExt cx="218440" cy="378460"/>
          </a:xfrm>
        </p:grpSpPr>
        <p:pic>
          <p:nvPicPr>
            <p:cNvPr id="106" name="object 106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4512564" y="1513332"/>
              <a:ext cx="140208" cy="192023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4503202" y="1705355"/>
              <a:ext cx="160237" cy="100583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4472940" y="1805940"/>
              <a:ext cx="102108" cy="85343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4590288" y="1805940"/>
              <a:ext cx="100583" cy="85343"/>
            </a:xfrm>
            <a:prstGeom prst="rect">
              <a:avLst/>
            </a:prstGeom>
          </p:spPr>
        </p:pic>
      </p:grpSp>
      <p:grpSp>
        <p:nvGrpSpPr>
          <p:cNvPr id="110" name="object 110"/>
          <p:cNvGrpSpPr/>
          <p:nvPr/>
        </p:nvGrpSpPr>
        <p:grpSpPr>
          <a:xfrm>
            <a:off x="1581912" y="2063495"/>
            <a:ext cx="1123315" cy="388620"/>
            <a:chOff x="1581912" y="2063495"/>
            <a:chExt cx="1123315" cy="388620"/>
          </a:xfrm>
        </p:grpSpPr>
        <p:pic>
          <p:nvPicPr>
            <p:cNvPr id="111" name="object 111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2548127" y="2063495"/>
              <a:ext cx="143256" cy="94487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1581912" y="2068067"/>
              <a:ext cx="393191" cy="190500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1830324" y="2068067"/>
              <a:ext cx="368808" cy="190500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2234184" y="2068067"/>
              <a:ext cx="281940" cy="190500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2549652" y="2157983"/>
              <a:ext cx="141732" cy="100583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2033016" y="2157983"/>
              <a:ext cx="165850" cy="100583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2551175" y="2317495"/>
              <a:ext cx="47243" cy="41655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2596286" y="2258567"/>
              <a:ext cx="108813" cy="100583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1653540" y="2258567"/>
              <a:ext cx="53339" cy="100583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1930908" y="2330195"/>
              <a:ext cx="44196" cy="28955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1830324" y="2258567"/>
              <a:ext cx="91439" cy="100583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2033016" y="2258567"/>
              <a:ext cx="150875" cy="100583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2263140" y="2258567"/>
              <a:ext cx="224027" cy="100583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2551175" y="2359151"/>
              <a:ext cx="153294" cy="92964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1624584" y="2359151"/>
              <a:ext cx="112775" cy="86867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1801368" y="2359151"/>
              <a:ext cx="173736" cy="86867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2001012" y="2359151"/>
              <a:ext cx="112775" cy="86867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2130551" y="2359151"/>
              <a:ext cx="86868" cy="86867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2234184" y="2359151"/>
              <a:ext cx="160782" cy="86867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2406396" y="2359151"/>
              <a:ext cx="109728" cy="86867"/>
            </a:xfrm>
            <a:prstGeom prst="rect">
              <a:avLst/>
            </a:prstGeom>
          </p:spPr>
        </p:pic>
      </p:grpSp>
      <p:grpSp>
        <p:nvGrpSpPr>
          <p:cNvPr id="131" name="object 131"/>
          <p:cNvGrpSpPr/>
          <p:nvPr/>
        </p:nvGrpSpPr>
        <p:grpSpPr>
          <a:xfrm>
            <a:off x="3447288" y="2068067"/>
            <a:ext cx="634365" cy="378460"/>
            <a:chOff x="3447288" y="2068067"/>
            <a:chExt cx="634365" cy="378460"/>
          </a:xfrm>
        </p:grpSpPr>
        <p:pic>
          <p:nvPicPr>
            <p:cNvPr id="132" name="object 132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3666743" y="2068067"/>
              <a:ext cx="100583" cy="89916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3784091" y="2068067"/>
              <a:ext cx="100583" cy="89916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3907535" y="2068067"/>
              <a:ext cx="173736" cy="89916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3447288" y="2068067"/>
              <a:ext cx="196595" cy="291083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3936491" y="2157983"/>
              <a:ext cx="144780" cy="100583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3695699" y="2157983"/>
              <a:ext cx="160019" cy="201167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4037075" y="2330195"/>
              <a:ext cx="44196" cy="28955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3936491" y="2258567"/>
              <a:ext cx="91440" cy="100583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3489959" y="2359151"/>
              <a:ext cx="112775" cy="86867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3666743" y="2359151"/>
              <a:ext cx="100583" cy="86867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3784091" y="2359151"/>
              <a:ext cx="100583" cy="86867"/>
            </a:xfrm>
            <a:prstGeom prst="rect">
              <a:avLst/>
            </a:prstGeom>
          </p:spPr>
        </p:pic>
        <p:pic>
          <p:nvPicPr>
            <p:cNvPr id="143" name="object 143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3907535" y="2359151"/>
              <a:ext cx="173736" cy="86867"/>
            </a:xfrm>
            <a:prstGeom prst="rect">
              <a:avLst/>
            </a:prstGeom>
          </p:spPr>
        </p:pic>
      </p:grpSp>
      <p:grpSp>
        <p:nvGrpSpPr>
          <p:cNvPr id="144" name="object 144"/>
          <p:cNvGrpSpPr/>
          <p:nvPr/>
        </p:nvGrpSpPr>
        <p:grpSpPr>
          <a:xfrm>
            <a:off x="2916935" y="2063495"/>
            <a:ext cx="382905" cy="388620"/>
            <a:chOff x="2916935" y="2063495"/>
            <a:chExt cx="382905" cy="388620"/>
          </a:xfrm>
        </p:grpSpPr>
        <p:pic>
          <p:nvPicPr>
            <p:cNvPr id="145" name="object 145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2916935" y="2063495"/>
              <a:ext cx="382524" cy="195071"/>
            </a:xfrm>
            <a:prstGeom prst="rect">
              <a:avLst/>
            </a:prstGeom>
          </p:spPr>
        </p:pic>
        <p:pic>
          <p:nvPicPr>
            <p:cNvPr id="146" name="object 146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3151632" y="2157983"/>
              <a:ext cx="147827" cy="100583"/>
            </a:xfrm>
            <a:prstGeom prst="rect">
              <a:avLst/>
            </a:prstGeom>
          </p:spPr>
        </p:pic>
        <p:pic>
          <p:nvPicPr>
            <p:cNvPr id="147" name="object 147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3030473" y="2258567"/>
              <a:ext cx="60984" cy="100583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2916935" y="2258567"/>
              <a:ext cx="64008" cy="100583"/>
            </a:xfrm>
            <a:prstGeom prst="rect">
              <a:avLst/>
            </a:prstGeom>
          </p:spPr>
        </p:pic>
        <p:pic>
          <p:nvPicPr>
            <p:cNvPr id="149" name="object 149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3151632" y="2258567"/>
              <a:ext cx="92964" cy="100583"/>
            </a:xfrm>
            <a:prstGeom prst="rect">
              <a:avLst/>
            </a:prstGeom>
          </p:spPr>
        </p:pic>
        <p:pic>
          <p:nvPicPr>
            <p:cNvPr id="150" name="object 150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2926080" y="2359151"/>
              <a:ext cx="157886" cy="92964"/>
            </a:xfrm>
            <a:prstGeom prst="rect">
              <a:avLst/>
            </a:prstGeom>
          </p:spPr>
        </p:pic>
        <p:pic>
          <p:nvPicPr>
            <p:cNvPr id="151" name="object 151"/>
            <p:cNvPicPr/>
            <p:nvPr/>
          </p:nvPicPr>
          <p:blipFill>
            <a:blip r:embed="rId135" cstate="print"/>
            <a:stretch>
              <a:fillRect/>
            </a:stretch>
          </p:blipFill>
          <p:spPr>
            <a:xfrm>
              <a:off x="3124200" y="2359151"/>
              <a:ext cx="112775" cy="86867"/>
            </a:xfrm>
            <a:prstGeom prst="rect">
              <a:avLst/>
            </a:prstGeom>
          </p:spPr>
        </p:pic>
      </p:grpSp>
      <p:grpSp>
        <p:nvGrpSpPr>
          <p:cNvPr id="152" name="object 152"/>
          <p:cNvGrpSpPr/>
          <p:nvPr/>
        </p:nvGrpSpPr>
        <p:grpSpPr>
          <a:xfrm>
            <a:off x="5489447" y="2063495"/>
            <a:ext cx="2242185" cy="388620"/>
            <a:chOff x="5489447" y="2063495"/>
            <a:chExt cx="2242185" cy="388620"/>
          </a:xfrm>
        </p:grpSpPr>
        <p:pic>
          <p:nvPicPr>
            <p:cNvPr id="153" name="object 153"/>
            <p:cNvPicPr/>
            <p:nvPr/>
          </p:nvPicPr>
          <p:blipFill>
            <a:blip r:embed="rId136" cstate="print"/>
            <a:stretch>
              <a:fillRect/>
            </a:stretch>
          </p:blipFill>
          <p:spPr>
            <a:xfrm>
              <a:off x="5817107" y="2063495"/>
              <a:ext cx="291084" cy="195071"/>
            </a:xfrm>
            <a:prstGeom prst="rect">
              <a:avLst/>
            </a:prstGeom>
          </p:spPr>
        </p:pic>
        <p:pic>
          <p:nvPicPr>
            <p:cNvPr id="154" name="object 154"/>
            <p:cNvPicPr/>
            <p:nvPr/>
          </p:nvPicPr>
          <p:blipFill>
            <a:blip r:embed="rId137" cstate="print"/>
            <a:stretch>
              <a:fillRect/>
            </a:stretch>
          </p:blipFill>
          <p:spPr>
            <a:xfrm>
              <a:off x="6377983" y="2063495"/>
              <a:ext cx="374860" cy="195071"/>
            </a:xfrm>
            <a:prstGeom prst="rect">
              <a:avLst/>
            </a:prstGeom>
          </p:spPr>
        </p:pic>
        <p:pic>
          <p:nvPicPr>
            <p:cNvPr id="155" name="object 155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5489447" y="2068067"/>
              <a:ext cx="173735" cy="89916"/>
            </a:xfrm>
            <a:prstGeom prst="rect">
              <a:avLst/>
            </a:prstGeom>
          </p:spPr>
        </p:pic>
        <p:pic>
          <p:nvPicPr>
            <p:cNvPr id="156" name="object 156"/>
            <p:cNvPicPr/>
            <p:nvPr/>
          </p:nvPicPr>
          <p:blipFill>
            <a:blip r:embed="rId139" cstate="print"/>
            <a:stretch>
              <a:fillRect/>
            </a:stretch>
          </p:blipFill>
          <p:spPr>
            <a:xfrm>
              <a:off x="5693663" y="2068067"/>
              <a:ext cx="114300" cy="89916"/>
            </a:xfrm>
            <a:prstGeom prst="rect">
              <a:avLst/>
            </a:prstGeom>
          </p:spPr>
        </p:pic>
        <p:pic>
          <p:nvPicPr>
            <p:cNvPr id="157" name="object 157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7086599" y="2068067"/>
              <a:ext cx="173735" cy="89916"/>
            </a:xfrm>
            <a:prstGeom prst="rect">
              <a:avLst/>
            </a:prstGeom>
          </p:spPr>
        </p:pic>
        <p:pic>
          <p:nvPicPr>
            <p:cNvPr id="158" name="object 158"/>
            <p:cNvPicPr/>
            <p:nvPr/>
          </p:nvPicPr>
          <p:blipFill>
            <a:blip r:embed="rId141" cstate="print"/>
            <a:stretch>
              <a:fillRect/>
            </a:stretch>
          </p:blipFill>
          <p:spPr>
            <a:xfrm>
              <a:off x="7290815" y="2068067"/>
              <a:ext cx="114300" cy="89916"/>
            </a:xfrm>
            <a:prstGeom prst="rect">
              <a:avLst/>
            </a:prstGeom>
          </p:spPr>
        </p:pic>
        <p:pic>
          <p:nvPicPr>
            <p:cNvPr id="159" name="object 159"/>
            <p:cNvPicPr/>
            <p:nvPr/>
          </p:nvPicPr>
          <p:blipFill>
            <a:blip r:embed="rId142" cstate="print"/>
            <a:stretch>
              <a:fillRect/>
            </a:stretch>
          </p:blipFill>
          <p:spPr>
            <a:xfrm>
              <a:off x="7414260" y="2068067"/>
              <a:ext cx="97535" cy="89916"/>
            </a:xfrm>
            <a:prstGeom prst="rect">
              <a:avLst/>
            </a:prstGeom>
          </p:spPr>
        </p:pic>
        <p:pic>
          <p:nvPicPr>
            <p:cNvPr id="160" name="object 160"/>
            <p:cNvPicPr/>
            <p:nvPr/>
          </p:nvPicPr>
          <p:blipFill>
            <a:blip r:embed="rId143" cstate="print"/>
            <a:stretch>
              <a:fillRect/>
            </a:stretch>
          </p:blipFill>
          <p:spPr>
            <a:xfrm>
              <a:off x="6182867" y="2068067"/>
              <a:ext cx="140208" cy="190500"/>
            </a:xfrm>
            <a:prstGeom prst="rect">
              <a:avLst/>
            </a:prstGeom>
          </p:spPr>
        </p:pic>
        <p:pic>
          <p:nvPicPr>
            <p:cNvPr id="161" name="object 161"/>
            <p:cNvPicPr/>
            <p:nvPr/>
          </p:nvPicPr>
          <p:blipFill>
            <a:blip r:embed="rId144" cstate="print"/>
            <a:stretch>
              <a:fillRect/>
            </a:stretch>
          </p:blipFill>
          <p:spPr>
            <a:xfrm>
              <a:off x="6608063" y="2068067"/>
              <a:ext cx="455675" cy="190500"/>
            </a:xfrm>
            <a:prstGeom prst="rect">
              <a:avLst/>
            </a:prstGeom>
          </p:spPr>
        </p:pic>
        <p:pic>
          <p:nvPicPr>
            <p:cNvPr id="162" name="object 162"/>
            <p:cNvPicPr/>
            <p:nvPr/>
          </p:nvPicPr>
          <p:blipFill>
            <a:blip r:embed="rId145" cstate="print"/>
            <a:stretch>
              <a:fillRect/>
            </a:stretch>
          </p:blipFill>
          <p:spPr>
            <a:xfrm>
              <a:off x="7534655" y="2068067"/>
              <a:ext cx="196596" cy="291083"/>
            </a:xfrm>
            <a:prstGeom prst="rect">
              <a:avLst/>
            </a:prstGeom>
          </p:spPr>
        </p:pic>
        <p:pic>
          <p:nvPicPr>
            <p:cNvPr id="163" name="object 163"/>
            <p:cNvPicPr/>
            <p:nvPr/>
          </p:nvPicPr>
          <p:blipFill>
            <a:blip r:embed="rId146" cstate="print"/>
            <a:stretch>
              <a:fillRect/>
            </a:stretch>
          </p:blipFill>
          <p:spPr>
            <a:xfrm>
              <a:off x="5518403" y="2157983"/>
              <a:ext cx="144780" cy="100583"/>
            </a:xfrm>
            <a:prstGeom prst="rect">
              <a:avLst/>
            </a:prstGeom>
          </p:spPr>
        </p:pic>
        <p:pic>
          <p:nvPicPr>
            <p:cNvPr id="164" name="object 164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5719571" y="2157983"/>
              <a:ext cx="169164" cy="100583"/>
            </a:xfrm>
            <a:prstGeom prst="rect">
              <a:avLst/>
            </a:prstGeom>
          </p:spPr>
        </p:pic>
        <p:pic>
          <p:nvPicPr>
            <p:cNvPr id="165" name="object 165"/>
            <p:cNvPicPr/>
            <p:nvPr/>
          </p:nvPicPr>
          <p:blipFill>
            <a:blip r:embed="rId148" cstate="print"/>
            <a:stretch>
              <a:fillRect/>
            </a:stretch>
          </p:blipFill>
          <p:spPr>
            <a:xfrm>
              <a:off x="7115555" y="2157983"/>
              <a:ext cx="144780" cy="100583"/>
            </a:xfrm>
            <a:prstGeom prst="rect">
              <a:avLst/>
            </a:prstGeom>
          </p:spPr>
        </p:pic>
        <p:pic>
          <p:nvPicPr>
            <p:cNvPr id="166" name="object 166"/>
            <p:cNvPicPr/>
            <p:nvPr/>
          </p:nvPicPr>
          <p:blipFill>
            <a:blip r:embed="rId149" cstate="print"/>
            <a:stretch>
              <a:fillRect/>
            </a:stretch>
          </p:blipFill>
          <p:spPr>
            <a:xfrm>
              <a:off x="7316723" y="2157983"/>
              <a:ext cx="169164" cy="100583"/>
            </a:xfrm>
            <a:prstGeom prst="rect">
              <a:avLst/>
            </a:prstGeom>
          </p:spPr>
        </p:pic>
        <p:pic>
          <p:nvPicPr>
            <p:cNvPr id="167" name="object 167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5945123" y="2258567"/>
              <a:ext cx="170688" cy="100583"/>
            </a:xfrm>
            <a:prstGeom prst="rect">
              <a:avLst/>
            </a:prstGeom>
          </p:spPr>
        </p:pic>
        <p:pic>
          <p:nvPicPr>
            <p:cNvPr id="168" name="object 168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6377939" y="2258567"/>
              <a:ext cx="170688" cy="100583"/>
            </a:xfrm>
            <a:prstGeom prst="rect">
              <a:avLst/>
            </a:prstGeom>
          </p:spPr>
        </p:pic>
        <p:pic>
          <p:nvPicPr>
            <p:cNvPr id="169" name="object 169"/>
            <p:cNvPicPr/>
            <p:nvPr/>
          </p:nvPicPr>
          <p:blipFill>
            <a:blip r:embed="rId152" cstate="print"/>
            <a:stretch>
              <a:fillRect/>
            </a:stretch>
          </p:blipFill>
          <p:spPr>
            <a:xfrm>
              <a:off x="5617463" y="2330195"/>
              <a:ext cx="45719" cy="28955"/>
            </a:xfrm>
            <a:prstGeom prst="rect">
              <a:avLst/>
            </a:prstGeom>
          </p:spPr>
        </p:pic>
        <p:pic>
          <p:nvPicPr>
            <p:cNvPr id="170" name="object 170"/>
            <p:cNvPicPr/>
            <p:nvPr/>
          </p:nvPicPr>
          <p:blipFill>
            <a:blip r:embed="rId153" cstate="print"/>
            <a:stretch>
              <a:fillRect/>
            </a:stretch>
          </p:blipFill>
          <p:spPr>
            <a:xfrm>
              <a:off x="5518403" y="2258567"/>
              <a:ext cx="91440" cy="100583"/>
            </a:xfrm>
            <a:prstGeom prst="rect">
              <a:avLst/>
            </a:prstGeom>
          </p:spPr>
        </p:pic>
        <p:pic>
          <p:nvPicPr>
            <p:cNvPr id="171" name="object 171"/>
            <p:cNvPicPr/>
            <p:nvPr/>
          </p:nvPicPr>
          <p:blipFill>
            <a:blip r:embed="rId154" cstate="print"/>
            <a:stretch>
              <a:fillRect/>
            </a:stretch>
          </p:blipFill>
          <p:spPr>
            <a:xfrm>
              <a:off x="5719571" y="2258567"/>
              <a:ext cx="169164" cy="100583"/>
            </a:xfrm>
            <a:prstGeom prst="rect">
              <a:avLst/>
            </a:prstGeom>
          </p:spPr>
        </p:pic>
        <p:pic>
          <p:nvPicPr>
            <p:cNvPr id="172" name="object 172"/>
            <p:cNvPicPr/>
            <p:nvPr/>
          </p:nvPicPr>
          <p:blipFill>
            <a:blip r:embed="rId155" cstate="print"/>
            <a:stretch>
              <a:fillRect/>
            </a:stretch>
          </p:blipFill>
          <p:spPr>
            <a:xfrm>
              <a:off x="6173723" y="2258567"/>
              <a:ext cx="158495" cy="100583"/>
            </a:xfrm>
            <a:prstGeom prst="rect">
              <a:avLst/>
            </a:prstGeom>
          </p:spPr>
        </p:pic>
        <p:pic>
          <p:nvPicPr>
            <p:cNvPr id="173" name="object 173"/>
            <p:cNvPicPr/>
            <p:nvPr/>
          </p:nvPicPr>
          <p:blipFill>
            <a:blip r:embed="rId156" cstate="print"/>
            <a:stretch>
              <a:fillRect/>
            </a:stretch>
          </p:blipFill>
          <p:spPr>
            <a:xfrm>
              <a:off x="6707123" y="2330195"/>
              <a:ext cx="45720" cy="28955"/>
            </a:xfrm>
            <a:prstGeom prst="rect">
              <a:avLst/>
            </a:prstGeom>
          </p:spPr>
        </p:pic>
        <p:pic>
          <p:nvPicPr>
            <p:cNvPr id="174" name="object 174"/>
            <p:cNvPicPr/>
            <p:nvPr/>
          </p:nvPicPr>
          <p:blipFill>
            <a:blip r:embed="rId157" cstate="print"/>
            <a:stretch>
              <a:fillRect/>
            </a:stretch>
          </p:blipFill>
          <p:spPr>
            <a:xfrm>
              <a:off x="6608063" y="2258567"/>
              <a:ext cx="91439" cy="100583"/>
            </a:xfrm>
            <a:prstGeom prst="rect">
              <a:avLst/>
            </a:prstGeom>
          </p:spPr>
        </p:pic>
        <p:pic>
          <p:nvPicPr>
            <p:cNvPr id="175" name="object 175"/>
            <p:cNvPicPr/>
            <p:nvPr/>
          </p:nvPicPr>
          <p:blipFill>
            <a:blip r:embed="rId158" cstate="print"/>
            <a:stretch>
              <a:fillRect/>
            </a:stretch>
          </p:blipFill>
          <p:spPr>
            <a:xfrm>
              <a:off x="6810755" y="2258567"/>
              <a:ext cx="224028" cy="100583"/>
            </a:xfrm>
            <a:prstGeom prst="rect">
              <a:avLst/>
            </a:prstGeom>
          </p:spPr>
        </p:pic>
        <p:pic>
          <p:nvPicPr>
            <p:cNvPr id="176" name="object 176"/>
            <p:cNvPicPr/>
            <p:nvPr/>
          </p:nvPicPr>
          <p:blipFill>
            <a:blip r:embed="rId159" cstate="print"/>
            <a:stretch>
              <a:fillRect/>
            </a:stretch>
          </p:blipFill>
          <p:spPr>
            <a:xfrm>
              <a:off x="7214615" y="2330195"/>
              <a:ext cx="45719" cy="28955"/>
            </a:xfrm>
            <a:prstGeom prst="rect">
              <a:avLst/>
            </a:prstGeom>
          </p:spPr>
        </p:pic>
        <p:pic>
          <p:nvPicPr>
            <p:cNvPr id="177" name="object 177"/>
            <p:cNvPicPr/>
            <p:nvPr/>
          </p:nvPicPr>
          <p:blipFill>
            <a:blip r:embed="rId160" cstate="print"/>
            <a:stretch>
              <a:fillRect/>
            </a:stretch>
          </p:blipFill>
          <p:spPr>
            <a:xfrm>
              <a:off x="7115555" y="2258567"/>
              <a:ext cx="91440" cy="100583"/>
            </a:xfrm>
            <a:prstGeom prst="rect">
              <a:avLst/>
            </a:prstGeom>
          </p:spPr>
        </p:pic>
        <p:pic>
          <p:nvPicPr>
            <p:cNvPr id="178" name="object 178"/>
            <p:cNvPicPr/>
            <p:nvPr/>
          </p:nvPicPr>
          <p:blipFill>
            <a:blip r:embed="rId161" cstate="print"/>
            <a:stretch>
              <a:fillRect/>
            </a:stretch>
          </p:blipFill>
          <p:spPr>
            <a:xfrm>
              <a:off x="7316723" y="2258567"/>
              <a:ext cx="169164" cy="100583"/>
            </a:xfrm>
            <a:prstGeom prst="rect">
              <a:avLst/>
            </a:prstGeom>
          </p:spPr>
        </p:pic>
        <p:pic>
          <p:nvPicPr>
            <p:cNvPr id="179" name="object 179"/>
            <p:cNvPicPr/>
            <p:nvPr/>
          </p:nvPicPr>
          <p:blipFill>
            <a:blip r:embed="rId162" cstate="print"/>
            <a:stretch>
              <a:fillRect/>
            </a:stretch>
          </p:blipFill>
          <p:spPr>
            <a:xfrm>
              <a:off x="5951219" y="2359151"/>
              <a:ext cx="159765" cy="92964"/>
            </a:xfrm>
            <a:prstGeom prst="rect">
              <a:avLst/>
            </a:prstGeom>
          </p:spPr>
        </p:pic>
        <p:pic>
          <p:nvPicPr>
            <p:cNvPr id="180" name="object 180"/>
            <p:cNvPicPr/>
            <p:nvPr/>
          </p:nvPicPr>
          <p:blipFill>
            <a:blip r:embed="rId163" cstate="print"/>
            <a:stretch>
              <a:fillRect/>
            </a:stretch>
          </p:blipFill>
          <p:spPr>
            <a:xfrm>
              <a:off x="6384035" y="2359151"/>
              <a:ext cx="159765" cy="92964"/>
            </a:xfrm>
            <a:prstGeom prst="rect">
              <a:avLst/>
            </a:prstGeom>
          </p:spPr>
        </p:pic>
        <p:pic>
          <p:nvPicPr>
            <p:cNvPr id="181" name="object 181"/>
            <p:cNvPicPr/>
            <p:nvPr/>
          </p:nvPicPr>
          <p:blipFill>
            <a:blip r:embed="rId164" cstate="print"/>
            <a:stretch>
              <a:fillRect/>
            </a:stretch>
          </p:blipFill>
          <p:spPr>
            <a:xfrm>
              <a:off x="5489447" y="2359151"/>
              <a:ext cx="173735" cy="86867"/>
            </a:xfrm>
            <a:prstGeom prst="rect">
              <a:avLst/>
            </a:prstGeom>
          </p:spPr>
        </p:pic>
        <p:pic>
          <p:nvPicPr>
            <p:cNvPr id="182" name="object 182"/>
            <p:cNvPicPr/>
            <p:nvPr/>
          </p:nvPicPr>
          <p:blipFill>
            <a:blip r:embed="rId165" cstate="print"/>
            <a:stretch>
              <a:fillRect/>
            </a:stretch>
          </p:blipFill>
          <p:spPr>
            <a:xfrm>
              <a:off x="5693663" y="2359151"/>
              <a:ext cx="97535" cy="86867"/>
            </a:xfrm>
            <a:prstGeom prst="rect">
              <a:avLst/>
            </a:prstGeom>
          </p:spPr>
        </p:pic>
        <p:pic>
          <p:nvPicPr>
            <p:cNvPr id="183" name="object 183"/>
            <p:cNvPicPr/>
            <p:nvPr/>
          </p:nvPicPr>
          <p:blipFill>
            <a:blip r:embed="rId166" cstate="print"/>
            <a:stretch>
              <a:fillRect/>
            </a:stretch>
          </p:blipFill>
          <p:spPr>
            <a:xfrm>
              <a:off x="5818631" y="2359151"/>
              <a:ext cx="70103" cy="86867"/>
            </a:xfrm>
            <a:prstGeom prst="rect">
              <a:avLst/>
            </a:prstGeom>
          </p:spPr>
        </p:pic>
        <p:pic>
          <p:nvPicPr>
            <p:cNvPr id="184" name="object 184"/>
            <p:cNvPicPr/>
            <p:nvPr/>
          </p:nvPicPr>
          <p:blipFill>
            <a:blip r:embed="rId167" cstate="print"/>
            <a:stretch>
              <a:fillRect/>
            </a:stretch>
          </p:blipFill>
          <p:spPr>
            <a:xfrm>
              <a:off x="6143244" y="2359151"/>
              <a:ext cx="102107" cy="86867"/>
            </a:xfrm>
            <a:prstGeom prst="rect">
              <a:avLst/>
            </a:prstGeom>
          </p:spPr>
        </p:pic>
        <p:pic>
          <p:nvPicPr>
            <p:cNvPr id="185" name="object 185"/>
            <p:cNvPicPr/>
            <p:nvPr/>
          </p:nvPicPr>
          <p:blipFill>
            <a:blip r:embed="rId168" cstate="print"/>
            <a:stretch>
              <a:fillRect/>
            </a:stretch>
          </p:blipFill>
          <p:spPr>
            <a:xfrm>
              <a:off x="6260592" y="2359151"/>
              <a:ext cx="100583" cy="86867"/>
            </a:xfrm>
            <a:prstGeom prst="rect">
              <a:avLst/>
            </a:prstGeom>
          </p:spPr>
        </p:pic>
        <p:pic>
          <p:nvPicPr>
            <p:cNvPr id="186" name="object 186"/>
            <p:cNvPicPr/>
            <p:nvPr/>
          </p:nvPicPr>
          <p:blipFill>
            <a:blip r:embed="rId169" cstate="print"/>
            <a:stretch>
              <a:fillRect/>
            </a:stretch>
          </p:blipFill>
          <p:spPr>
            <a:xfrm>
              <a:off x="6579107" y="2359151"/>
              <a:ext cx="173736" cy="86867"/>
            </a:xfrm>
            <a:prstGeom prst="rect">
              <a:avLst/>
            </a:prstGeom>
          </p:spPr>
        </p:pic>
        <p:pic>
          <p:nvPicPr>
            <p:cNvPr id="187" name="object 187"/>
            <p:cNvPicPr/>
            <p:nvPr/>
          </p:nvPicPr>
          <p:blipFill>
            <a:blip r:embed="rId170" cstate="print"/>
            <a:stretch>
              <a:fillRect/>
            </a:stretch>
          </p:blipFill>
          <p:spPr>
            <a:xfrm>
              <a:off x="6781799" y="2359151"/>
              <a:ext cx="160782" cy="86867"/>
            </a:xfrm>
            <a:prstGeom prst="rect">
              <a:avLst/>
            </a:prstGeom>
          </p:spPr>
        </p:pic>
        <p:pic>
          <p:nvPicPr>
            <p:cNvPr id="188" name="object 188"/>
            <p:cNvPicPr/>
            <p:nvPr/>
          </p:nvPicPr>
          <p:blipFill>
            <a:blip r:embed="rId171" cstate="print"/>
            <a:stretch>
              <a:fillRect/>
            </a:stretch>
          </p:blipFill>
          <p:spPr>
            <a:xfrm>
              <a:off x="6954011" y="2359151"/>
              <a:ext cx="109727" cy="86867"/>
            </a:xfrm>
            <a:prstGeom prst="rect">
              <a:avLst/>
            </a:prstGeom>
          </p:spPr>
        </p:pic>
        <p:pic>
          <p:nvPicPr>
            <p:cNvPr id="189" name="object 189"/>
            <p:cNvPicPr/>
            <p:nvPr/>
          </p:nvPicPr>
          <p:blipFill>
            <a:blip r:embed="rId172" cstate="print"/>
            <a:stretch>
              <a:fillRect/>
            </a:stretch>
          </p:blipFill>
          <p:spPr>
            <a:xfrm>
              <a:off x="7086599" y="2359151"/>
              <a:ext cx="173735" cy="86867"/>
            </a:xfrm>
            <a:prstGeom prst="rect">
              <a:avLst/>
            </a:prstGeom>
          </p:spPr>
        </p:pic>
        <p:pic>
          <p:nvPicPr>
            <p:cNvPr id="190" name="object 190"/>
            <p:cNvPicPr/>
            <p:nvPr/>
          </p:nvPicPr>
          <p:blipFill>
            <a:blip r:embed="rId173" cstate="print"/>
            <a:stretch>
              <a:fillRect/>
            </a:stretch>
          </p:blipFill>
          <p:spPr>
            <a:xfrm>
              <a:off x="7290815" y="2359151"/>
              <a:ext cx="97535" cy="86867"/>
            </a:xfrm>
            <a:prstGeom prst="rect">
              <a:avLst/>
            </a:prstGeom>
          </p:spPr>
        </p:pic>
        <p:pic>
          <p:nvPicPr>
            <p:cNvPr id="191" name="object 191"/>
            <p:cNvPicPr/>
            <p:nvPr/>
          </p:nvPicPr>
          <p:blipFill>
            <a:blip r:embed="rId174" cstate="print"/>
            <a:stretch>
              <a:fillRect/>
            </a:stretch>
          </p:blipFill>
          <p:spPr>
            <a:xfrm>
              <a:off x="7415783" y="2359151"/>
              <a:ext cx="70103" cy="86867"/>
            </a:xfrm>
            <a:prstGeom prst="rect">
              <a:avLst/>
            </a:prstGeom>
          </p:spPr>
        </p:pic>
        <p:pic>
          <p:nvPicPr>
            <p:cNvPr id="192" name="object 192"/>
            <p:cNvPicPr/>
            <p:nvPr/>
          </p:nvPicPr>
          <p:blipFill>
            <a:blip r:embed="rId175" cstate="print"/>
            <a:stretch>
              <a:fillRect/>
            </a:stretch>
          </p:blipFill>
          <p:spPr>
            <a:xfrm>
              <a:off x="7577327" y="2359151"/>
              <a:ext cx="112775" cy="86867"/>
            </a:xfrm>
            <a:prstGeom prst="rect">
              <a:avLst/>
            </a:prstGeom>
          </p:spPr>
        </p:pic>
      </p:grpSp>
      <p:grpSp>
        <p:nvGrpSpPr>
          <p:cNvPr id="193" name="object 193"/>
          <p:cNvGrpSpPr/>
          <p:nvPr/>
        </p:nvGrpSpPr>
        <p:grpSpPr>
          <a:xfrm>
            <a:off x="4268723" y="2068067"/>
            <a:ext cx="1026160" cy="384175"/>
            <a:chOff x="4268723" y="2068067"/>
            <a:chExt cx="1026160" cy="384175"/>
          </a:xfrm>
        </p:grpSpPr>
        <p:pic>
          <p:nvPicPr>
            <p:cNvPr id="194" name="object 194"/>
            <p:cNvPicPr/>
            <p:nvPr/>
          </p:nvPicPr>
          <p:blipFill>
            <a:blip r:embed="rId176" cstate="print"/>
            <a:stretch>
              <a:fillRect/>
            </a:stretch>
          </p:blipFill>
          <p:spPr>
            <a:xfrm>
              <a:off x="4745735" y="2068067"/>
              <a:ext cx="179832" cy="89916"/>
            </a:xfrm>
            <a:prstGeom prst="rect">
              <a:avLst/>
            </a:prstGeom>
          </p:spPr>
        </p:pic>
        <p:pic>
          <p:nvPicPr>
            <p:cNvPr id="195" name="object 195"/>
            <p:cNvPicPr/>
            <p:nvPr/>
          </p:nvPicPr>
          <p:blipFill>
            <a:blip r:embed="rId177" cstate="print"/>
            <a:stretch>
              <a:fillRect/>
            </a:stretch>
          </p:blipFill>
          <p:spPr>
            <a:xfrm>
              <a:off x="4308347" y="2068067"/>
              <a:ext cx="140208" cy="190500"/>
            </a:xfrm>
            <a:prstGeom prst="rect">
              <a:avLst/>
            </a:prstGeom>
          </p:spPr>
        </p:pic>
        <p:pic>
          <p:nvPicPr>
            <p:cNvPr id="196" name="object 196"/>
            <p:cNvPicPr/>
            <p:nvPr/>
          </p:nvPicPr>
          <p:blipFill>
            <a:blip r:embed="rId178" cstate="print"/>
            <a:stretch>
              <a:fillRect/>
            </a:stretch>
          </p:blipFill>
          <p:spPr>
            <a:xfrm>
              <a:off x="4963667" y="2068067"/>
              <a:ext cx="330708" cy="291083"/>
            </a:xfrm>
            <a:prstGeom prst="rect">
              <a:avLst/>
            </a:prstGeom>
          </p:spPr>
        </p:pic>
        <p:pic>
          <p:nvPicPr>
            <p:cNvPr id="197" name="object 197"/>
            <p:cNvPicPr/>
            <p:nvPr/>
          </p:nvPicPr>
          <p:blipFill>
            <a:blip r:embed="rId179" cstate="print"/>
            <a:stretch>
              <a:fillRect/>
            </a:stretch>
          </p:blipFill>
          <p:spPr>
            <a:xfrm>
              <a:off x="4625339" y="2068067"/>
              <a:ext cx="92963" cy="291083"/>
            </a:xfrm>
            <a:prstGeom prst="rect">
              <a:avLst/>
            </a:prstGeom>
          </p:spPr>
        </p:pic>
        <p:pic>
          <p:nvPicPr>
            <p:cNvPr id="198" name="object 198"/>
            <p:cNvPicPr/>
            <p:nvPr/>
          </p:nvPicPr>
          <p:blipFill>
            <a:blip r:embed="rId180" cstate="print"/>
            <a:stretch>
              <a:fillRect/>
            </a:stretch>
          </p:blipFill>
          <p:spPr>
            <a:xfrm>
              <a:off x="4500372" y="2068067"/>
              <a:ext cx="102108" cy="291083"/>
            </a:xfrm>
            <a:prstGeom prst="rect">
              <a:avLst/>
            </a:prstGeom>
          </p:spPr>
        </p:pic>
        <p:pic>
          <p:nvPicPr>
            <p:cNvPr id="199" name="object 199"/>
            <p:cNvPicPr/>
            <p:nvPr/>
          </p:nvPicPr>
          <p:blipFill>
            <a:blip r:embed="rId181" cstate="print"/>
            <a:stretch>
              <a:fillRect/>
            </a:stretch>
          </p:blipFill>
          <p:spPr>
            <a:xfrm>
              <a:off x="4870703" y="2157983"/>
              <a:ext cx="65532" cy="201167"/>
            </a:xfrm>
            <a:prstGeom prst="rect">
              <a:avLst/>
            </a:prstGeom>
          </p:spPr>
        </p:pic>
        <p:pic>
          <p:nvPicPr>
            <p:cNvPr id="200" name="object 200"/>
            <p:cNvPicPr/>
            <p:nvPr/>
          </p:nvPicPr>
          <p:blipFill>
            <a:blip r:embed="rId182" cstate="print"/>
            <a:stretch>
              <a:fillRect/>
            </a:stretch>
          </p:blipFill>
          <p:spPr>
            <a:xfrm>
              <a:off x="4773167" y="2157983"/>
              <a:ext cx="53340" cy="201167"/>
            </a:xfrm>
            <a:prstGeom prst="rect">
              <a:avLst/>
            </a:prstGeom>
          </p:spPr>
        </p:pic>
        <p:pic>
          <p:nvPicPr>
            <p:cNvPr id="201" name="object 201"/>
            <p:cNvPicPr/>
            <p:nvPr/>
          </p:nvPicPr>
          <p:blipFill>
            <a:blip r:embed="rId183" cstate="print"/>
            <a:stretch>
              <a:fillRect/>
            </a:stretch>
          </p:blipFill>
          <p:spPr>
            <a:xfrm>
              <a:off x="4299203" y="2258567"/>
              <a:ext cx="158495" cy="100583"/>
            </a:xfrm>
            <a:prstGeom prst="rect">
              <a:avLst/>
            </a:prstGeom>
          </p:spPr>
        </p:pic>
        <p:pic>
          <p:nvPicPr>
            <p:cNvPr id="202" name="object 202"/>
            <p:cNvPicPr/>
            <p:nvPr/>
          </p:nvPicPr>
          <p:blipFill>
            <a:blip r:embed="rId184" cstate="print"/>
            <a:stretch>
              <a:fillRect/>
            </a:stretch>
          </p:blipFill>
          <p:spPr>
            <a:xfrm>
              <a:off x="4268723" y="2359151"/>
              <a:ext cx="102108" cy="86867"/>
            </a:xfrm>
            <a:prstGeom prst="rect">
              <a:avLst/>
            </a:prstGeom>
          </p:spPr>
        </p:pic>
        <p:pic>
          <p:nvPicPr>
            <p:cNvPr id="203" name="object 203"/>
            <p:cNvPicPr/>
            <p:nvPr/>
          </p:nvPicPr>
          <p:blipFill>
            <a:blip r:embed="rId185" cstate="print"/>
            <a:stretch>
              <a:fillRect/>
            </a:stretch>
          </p:blipFill>
          <p:spPr>
            <a:xfrm>
              <a:off x="4386072" y="2359151"/>
              <a:ext cx="100583" cy="86867"/>
            </a:xfrm>
            <a:prstGeom prst="rect">
              <a:avLst/>
            </a:prstGeom>
          </p:spPr>
        </p:pic>
        <p:pic>
          <p:nvPicPr>
            <p:cNvPr id="204" name="object 204"/>
            <p:cNvPicPr/>
            <p:nvPr/>
          </p:nvPicPr>
          <p:blipFill>
            <a:blip r:embed="rId186" cstate="print"/>
            <a:stretch>
              <a:fillRect/>
            </a:stretch>
          </p:blipFill>
          <p:spPr>
            <a:xfrm>
              <a:off x="4529327" y="2359151"/>
              <a:ext cx="160134" cy="92964"/>
            </a:xfrm>
            <a:prstGeom prst="rect">
              <a:avLst/>
            </a:prstGeom>
          </p:spPr>
        </p:pic>
        <p:pic>
          <p:nvPicPr>
            <p:cNvPr id="205" name="object 205"/>
            <p:cNvPicPr/>
            <p:nvPr/>
          </p:nvPicPr>
          <p:blipFill>
            <a:blip r:embed="rId187" cstate="print"/>
            <a:stretch>
              <a:fillRect/>
            </a:stretch>
          </p:blipFill>
          <p:spPr>
            <a:xfrm>
              <a:off x="4745735" y="2359151"/>
              <a:ext cx="179451" cy="86867"/>
            </a:xfrm>
            <a:prstGeom prst="rect">
              <a:avLst/>
            </a:prstGeom>
          </p:spPr>
        </p:pic>
        <p:pic>
          <p:nvPicPr>
            <p:cNvPr id="206" name="object 206"/>
            <p:cNvPicPr/>
            <p:nvPr/>
          </p:nvPicPr>
          <p:blipFill>
            <a:blip r:embed="rId188" cstate="print"/>
            <a:stretch>
              <a:fillRect/>
            </a:stretch>
          </p:blipFill>
          <p:spPr>
            <a:xfrm>
              <a:off x="4963667" y="2359151"/>
              <a:ext cx="111251" cy="86867"/>
            </a:xfrm>
            <a:prstGeom prst="rect">
              <a:avLst/>
            </a:prstGeom>
          </p:spPr>
        </p:pic>
        <p:pic>
          <p:nvPicPr>
            <p:cNvPr id="207" name="object 207"/>
            <p:cNvPicPr/>
            <p:nvPr/>
          </p:nvPicPr>
          <p:blipFill>
            <a:blip r:embed="rId189" cstate="print"/>
            <a:stretch>
              <a:fillRect/>
            </a:stretch>
          </p:blipFill>
          <p:spPr>
            <a:xfrm>
              <a:off x="5140451" y="2359151"/>
              <a:ext cx="112776" cy="86867"/>
            </a:xfrm>
            <a:prstGeom prst="rect">
              <a:avLst/>
            </a:prstGeom>
          </p:spPr>
        </p:pic>
      </p:grpSp>
      <p:grpSp>
        <p:nvGrpSpPr>
          <p:cNvPr id="208" name="object 208"/>
          <p:cNvGrpSpPr/>
          <p:nvPr/>
        </p:nvGrpSpPr>
        <p:grpSpPr>
          <a:xfrm>
            <a:off x="1488948" y="2522982"/>
            <a:ext cx="7082155" cy="2921635"/>
            <a:chOff x="1488948" y="2522982"/>
            <a:chExt cx="7082155" cy="2921635"/>
          </a:xfrm>
        </p:grpSpPr>
        <p:pic>
          <p:nvPicPr>
            <p:cNvPr id="209" name="object 209"/>
            <p:cNvPicPr/>
            <p:nvPr/>
          </p:nvPicPr>
          <p:blipFill>
            <a:blip r:embed="rId190" cstate="print"/>
            <a:stretch>
              <a:fillRect/>
            </a:stretch>
          </p:blipFill>
          <p:spPr>
            <a:xfrm>
              <a:off x="1488948" y="2703576"/>
              <a:ext cx="7082028" cy="2740151"/>
            </a:xfrm>
            <a:prstGeom prst="rect">
              <a:avLst/>
            </a:prstGeom>
          </p:spPr>
        </p:pic>
        <p:sp>
          <p:nvSpPr>
            <p:cNvPr id="210" name="object 210"/>
            <p:cNvSpPr/>
            <p:nvPr/>
          </p:nvSpPr>
          <p:spPr>
            <a:xfrm>
              <a:off x="1495044" y="2709672"/>
              <a:ext cx="7070090" cy="2729865"/>
            </a:xfrm>
            <a:custGeom>
              <a:avLst/>
              <a:gdLst/>
              <a:ahLst/>
              <a:cxnLst/>
              <a:rect l="l" t="t" r="r" b="b"/>
              <a:pathLst>
                <a:path w="7070090" h="2729865">
                  <a:moveTo>
                    <a:pt x="0" y="0"/>
                  </a:moveTo>
                  <a:lnTo>
                    <a:pt x="7069836" y="0"/>
                  </a:lnTo>
                  <a:lnTo>
                    <a:pt x="7069836" y="2729483"/>
                  </a:lnTo>
                  <a:lnTo>
                    <a:pt x="0" y="2729483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211"/>
            <p:cNvSpPr/>
            <p:nvPr/>
          </p:nvSpPr>
          <p:spPr>
            <a:xfrm>
              <a:off x="1848612" y="2528316"/>
              <a:ext cx="4948555" cy="364490"/>
            </a:xfrm>
            <a:custGeom>
              <a:avLst/>
              <a:gdLst/>
              <a:ahLst/>
              <a:cxnLst/>
              <a:rect l="l" t="t" r="r" b="b"/>
              <a:pathLst>
                <a:path w="4948555" h="364489">
                  <a:moveTo>
                    <a:pt x="4887467" y="364236"/>
                  </a:moveTo>
                  <a:lnTo>
                    <a:pt x="60960" y="364236"/>
                  </a:lnTo>
                  <a:lnTo>
                    <a:pt x="37290" y="359425"/>
                  </a:lnTo>
                  <a:lnTo>
                    <a:pt x="17907" y="346328"/>
                  </a:lnTo>
                  <a:lnTo>
                    <a:pt x="4810" y="326945"/>
                  </a:lnTo>
                  <a:lnTo>
                    <a:pt x="0" y="303276"/>
                  </a:lnTo>
                  <a:lnTo>
                    <a:pt x="0" y="60960"/>
                  </a:lnTo>
                  <a:lnTo>
                    <a:pt x="4810" y="36647"/>
                  </a:lnTo>
                  <a:lnTo>
                    <a:pt x="17907" y="17335"/>
                  </a:lnTo>
                  <a:lnTo>
                    <a:pt x="37290" y="4595"/>
                  </a:lnTo>
                  <a:lnTo>
                    <a:pt x="60960" y="0"/>
                  </a:lnTo>
                  <a:lnTo>
                    <a:pt x="4887467" y="0"/>
                  </a:lnTo>
                  <a:lnTo>
                    <a:pt x="4911137" y="4595"/>
                  </a:lnTo>
                  <a:lnTo>
                    <a:pt x="4930521" y="17335"/>
                  </a:lnTo>
                  <a:lnTo>
                    <a:pt x="4943618" y="36647"/>
                  </a:lnTo>
                  <a:lnTo>
                    <a:pt x="4948428" y="60960"/>
                  </a:lnTo>
                  <a:lnTo>
                    <a:pt x="4948428" y="303276"/>
                  </a:lnTo>
                  <a:lnTo>
                    <a:pt x="4943618" y="326945"/>
                  </a:lnTo>
                  <a:lnTo>
                    <a:pt x="4930521" y="346328"/>
                  </a:lnTo>
                  <a:lnTo>
                    <a:pt x="4911137" y="359425"/>
                  </a:lnTo>
                  <a:lnTo>
                    <a:pt x="4887467" y="364236"/>
                  </a:lnTo>
                  <a:close/>
                </a:path>
              </a:pathLst>
            </a:custGeom>
            <a:solidFill>
              <a:srgbClr val="4F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/>
            <p:cNvSpPr/>
            <p:nvPr/>
          </p:nvSpPr>
          <p:spPr>
            <a:xfrm>
              <a:off x="1848612" y="2528316"/>
              <a:ext cx="4948555" cy="364490"/>
            </a:xfrm>
            <a:custGeom>
              <a:avLst/>
              <a:gdLst/>
              <a:ahLst/>
              <a:cxnLst/>
              <a:rect l="l" t="t" r="r" b="b"/>
              <a:pathLst>
                <a:path w="4948555" h="364489">
                  <a:moveTo>
                    <a:pt x="0" y="60960"/>
                  </a:moveTo>
                  <a:lnTo>
                    <a:pt x="4810" y="36647"/>
                  </a:lnTo>
                  <a:lnTo>
                    <a:pt x="17907" y="17335"/>
                  </a:lnTo>
                  <a:lnTo>
                    <a:pt x="37290" y="4595"/>
                  </a:lnTo>
                  <a:lnTo>
                    <a:pt x="60960" y="0"/>
                  </a:lnTo>
                  <a:lnTo>
                    <a:pt x="4887467" y="0"/>
                  </a:lnTo>
                  <a:lnTo>
                    <a:pt x="4911137" y="4595"/>
                  </a:lnTo>
                  <a:lnTo>
                    <a:pt x="4930521" y="17335"/>
                  </a:lnTo>
                  <a:lnTo>
                    <a:pt x="4943618" y="36647"/>
                  </a:lnTo>
                  <a:lnTo>
                    <a:pt x="4948428" y="60960"/>
                  </a:lnTo>
                  <a:lnTo>
                    <a:pt x="4948428" y="303276"/>
                  </a:lnTo>
                  <a:lnTo>
                    <a:pt x="4943618" y="326945"/>
                  </a:lnTo>
                  <a:lnTo>
                    <a:pt x="4930521" y="346328"/>
                  </a:lnTo>
                  <a:lnTo>
                    <a:pt x="4911137" y="359425"/>
                  </a:lnTo>
                  <a:lnTo>
                    <a:pt x="4887467" y="364236"/>
                  </a:lnTo>
                  <a:lnTo>
                    <a:pt x="60960" y="364236"/>
                  </a:lnTo>
                  <a:lnTo>
                    <a:pt x="37290" y="359425"/>
                  </a:lnTo>
                  <a:lnTo>
                    <a:pt x="17907" y="346328"/>
                  </a:lnTo>
                  <a:lnTo>
                    <a:pt x="4810" y="326945"/>
                  </a:lnTo>
                  <a:lnTo>
                    <a:pt x="0" y="303276"/>
                  </a:lnTo>
                  <a:lnTo>
                    <a:pt x="0" y="60960"/>
                  </a:lnTo>
                  <a:close/>
                </a:path>
              </a:pathLst>
            </a:custGeom>
            <a:ln w="1066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3" name="object 213"/>
          <p:cNvSpPr txBox="1"/>
          <p:nvPr/>
        </p:nvSpPr>
        <p:spPr>
          <a:xfrm>
            <a:off x="1482344" y="2587227"/>
            <a:ext cx="6586220" cy="338645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571500">
              <a:lnSpc>
                <a:spcPct val="100000"/>
              </a:lnSpc>
              <a:spcBef>
                <a:spcPts val="135"/>
              </a:spcBef>
            </a:pPr>
            <a:r>
              <a:rPr sz="1200" dirty="0">
                <a:solidFill>
                  <a:srgbClr val="FFFFFF"/>
                </a:solidFill>
                <a:latin typeface="Cambria"/>
                <a:cs typeface="Cambria"/>
              </a:rPr>
              <a:t>Matters</a:t>
            </a:r>
            <a:r>
              <a:rPr sz="1200" spc="14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FFFFFF"/>
                </a:solidFill>
                <a:latin typeface="Cambria"/>
                <a:cs typeface="Cambria"/>
              </a:rPr>
              <a:t>to</a:t>
            </a:r>
            <a:r>
              <a:rPr sz="1200" spc="14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200" spc="130" dirty="0">
                <a:solidFill>
                  <a:srgbClr val="FFFFFF"/>
                </a:solidFill>
                <a:latin typeface="Cambria"/>
                <a:cs typeface="Cambria"/>
              </a:rPr>
              <a:t>be</a:t>
            </a:r>
            <a:r>
              <a:rPr sz="1200" spc="14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200" spc="65" dirty="0">
                <a:solidFill>
                  <a:srgbClr val="FFFFFF"/>
                </a:solidFill>
                <a:latin typeface="Cambria"/>
                <a:cs typeface="Cambria"/>
              </a:rPr>
              <a:t>considered</a:t>
            </a:r>
            <a:r>
              <a:rPr sz="1200" spc="17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FFFFFF"/>
                </a:solidFill>
                <a:latin typeface="Cambria"/>
                <a:cs typeface="Cambria"/>
              </a:rPr>
              <a:t>for</a:t>
            </a:r>
            <a:r>
              <a:rPr sz="1200" spc="14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200" spc="65" dirty="0">
                <a:solidFill>
                  <a:srgbClr val="FFFFFF"/>
                </a:solidFill>
                <a:latin typeface="Cambria"/>
                <a:cs typeface="Cambria"/>
              </a:rPr>
              <a:t>considering</a:t>
            </a:r>
            <a:r>
              <a:rPr sz="1200" spc="18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200" dirty="0">
                <a:solidFill>
                  <a:srgbClr val="FFFFFF"/>
                </a:solidFill>
                <a:latin typeface="Cambria"/>
                <a:cs typeface="Cambria"/>
              </a:rPr>
              <a:t>client</a:t>
            </a:r>
            <a:r>
              <a:rPr sz="1200" spc="14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200" spc="35" dirty="0">
                <a:solidFill>
                  <a:srgbClr val="FFFFFF"/>
                </a:solidFill>
                <a:latin typeface="Cambria"/>
                <a:cs typeface="Cambria"/>
              </a:rPr>
              <a:t>integrity</a:t>
            </a:r>
            <a:endParaRPr sz="1200">
              <a:latin typeface="Cambria"/>
              <a:cs typeface="Cambria"/>
            </a:endParaRPr>
          </a:p>
          <a:p>
            <a:pPr marL="655955" marR="163830" indent="-93345">
              <a:lnSpc>
                <a:spcPts val="1310"/>
              </a:lnSpc>
              <a:spcBef>
                <a:spcPts val="1400"/>
              </a:spcBef>
              <a:buChar char="•"/>
              <a:tabLst>
                <a:tab pos="657225" algn="l"/>
              </a:tabLst>
            </a:pPr>
            <a:r>
              <a:rPr sz="1200" spc="30" dirty="0">
                <a:latin typeface="Cambria"/>
                <a:cs typeface="Cambria"/>
              </a:rPr>
              <a:t>Identity/business</a:t>
            </a:r>
            <a:r>
              <a:rPr sz="1200" spc="90" dirty="0">
                <a:latin typeface="Cambria"/>
                <a:cs typeface="Cambria"/>
              </a:rPr>
              <a:t> </a:t>
            </a:r>
            <a:r>
              <a:rPr sz="1200" spc="30" dirty="0">
                <a:latin typeface="Cambria"/>
                <a:cs typeface="Cambria"/>
              </a:rPr>
              <a:t>reputation</a:t>
            </a:r>
            <a:r>
              <a:rPr sz="1200" spc="105" dirty="0">
                <a:latin typeface="Cambria"/>
                <a:cs typeface="Cambria"/>
              </a:rPr>
              <a:t> </a:t>
            </a:r>
            <a:r>
              <a:rPr sz="1200" spc="30" dirty="0">
                <a:latin typeface="Cambria"/>
                <a:cs typeface="Cambria"/>
              </a:rPr>
              <a:t>of</a:t>
            </a:r>
            <a:r>
              <a:rPr sz="1200" spc="75" dirty="0">
                <a:latin typeface="Cambria"/>
                <a:cs typeface="Cambria"/>
              </a:rPr>
              <a:t> </a:t>
            </a:r>
            <a:r>
              <a:rPr sz="1200" spc="30" dirty="0">
                <a:latin typeface="Cambria"/>
                <a:cs typeface="Cambria"/>
              </a:rPr>
              <a:t>the</a:t>
            </a:r>
            <a:r>
              <a:rPr sz="1200" spc="75" dirty="0">
                <a:latin typeface="Cambria"/>
                <a:cs typeface="Cambria"/>
              </a:rPr>
              <a:t> </a:t>
            </a:r>
            <a:r>
              <a:rPr sz="1200" spc="45" dirty="0">
                <a:latin typeface="Cambria"/>
                <a:cs typeface="Cambria"/>
              </a:rPr>
              <a:t>owners,</a:t>
            </a:r>
            <a:r>
              <a:rPr sz="1200" spc="-10" dirty="0">
                <a:latin typeface="Cambria"/>
                <a:cs typeface="Cambria"/>
              </a:rPr>
              <a:t> </a:t>
            </a:r>
            <a:r>
              <a:rPr sz="1200" spc="20" dirty="0">
                <a:latin typeface="Cambria"/>
                <a:cs typeface="Cambria"/>
              </a:rPr>
              <a:t>KMP,</a:t>
            </a:r>
            <a:r>
              <a:rPr sz="1200" spc="-15" dirty="0">
                <a:latin typeface="Cambria"/>
                <a:cs typeface="Cambria"/>
              </a:rPr>
              <a:t> </a:t>
            </a:r>
            <a:r>
              <a:rPr sz="1200" spc="45" dirty="0">
                <a:latin typeface="Cambria"/>
                <a:cs typeface="Cambria"/>
              </a:rPr>
              <a:t>related</a:t>
            </a:r>
            <a:r>
              <a:rPr sz="1200" spc="70" dirty="0">
                <a:latin typeface="Cambria"/>
                <a:cs typeface="Cambria"/>
              </a:rPr>
              <a:t> </a:t>
            </a:r>
            <a:r>
              <a:rPr sz="1200" spc="50" dirty="0">
                <a:latin typeface="Cambria"/>
                <a:cs typeface="Cambria"/>
              </a:rPr>
              <a:t>parties</a:t>
            </a:r>
            <a:r>
              <a:rPr sz="1200" spc="80" dirty="0">
                <a:latin typeface="Cambria"/>
                <a:cs typeface="Cambria"/>
              </a:rPr>
              <a:t> </a:t>
            </a:r>
            <a:r>
              <a:rPr sz="1200" spc="30" dirty="0">
                <a:latin typeface="Cambria"/>
                <a:cs typeface="Cambria"/>
              </a:rPr>
              <a:t>&amp;</a:t>
            </a:r>
            <a:r>
              <a:rPr sz="1200" spc="80" dirty="0">
                <a:latin typeface="Cambria"/>
                <a:cs typeface="Cambria"/>
              </a:rPr>
              <a:t> </a:t>
            </a:r>
            <a:r>
              <a:rPr sz="1200" spc="30" dirty="0">
                <a:latin typeface="Cambria"/>
                <a:cs typeface="Cambria"/>
              </a:rPr>
              <a:t>those</a:t>
            </a:r>
            <a:r>
              <a:rPr sz="1200" spc="85" dirty="0">
                <a:latin typeface="Cambria"/>
                <a:cs typeface="Cambria"/>
              </a:rPr>
              <a:t> </a:t>
            </a:r>
            <a:r>
              <a:rPr sz="1200" spc="70" dirty="0">
                <a:latin typeface="Cambria"/>
                <a:cs typeface="Cambria"/>
              </a:rPr>
              <a:t>charged 	</a:t>
            </a:r>
            <a:r>
              <a:rPr sz="1200" dirty="0">
                <a:latin typeface="Cambria"/>
                <a:cs typeface="Cambria"/>
              </a:rPr>
              <a:t>with</a:t>
            </a:r>
            <a:r>
              <a:rPr sz="1200" spc="90" dirty="0">
                <a:latin typeface="Cambria"/>
                <a:cs typeface="Cambria"/>
              </a:rPr>
              <a:t> </a:t>
            </a:r>
            <a:r>
              <a:rPr sz="1200" spc="60" dirty="0">
                <a:latin typeface="Cambria"/>
                <a:cs typeface="Cambria"/>
              </a:rPr>
              <a:t>governance</a:t>
            </a:r>
            <a:endParaRPr sz="1200">
              <a:latin typeface="Cambria"/>
              <a:cs typeface="Cambria"/>
            </a:endParaRPr>
          </a:p>
          <a:p>
            <a:pPr marL="655955" marR="632460" indent="-93345">
              <a:lnSpc>
                <a:spcPts val="1310"/>
              </a:lnSpc>
              <a:spcBef>
                <a:spcPts val="225"/>
              </a:spcBef>
              <a:buChar char="•"/>
              <a:tabLst>
                <a:tab pos="657225" algn="l"/>
              </a:tabLst>
            </a:pPr>
            <a:r>
              <a:rPr sz="1200" dirty="0">
                <a:latin typeface="Cambria"/>
                <a:cs typeface="Cambria"/>
              </a:rPr>
              <a:t>Nature</a:t>
            </a:r>
            <a:r>
              <a:rPr sz="1200" spc="105" dirty="0">
                <a:latin typeface="Cambria"/>
                <a:cs typeface="Cambria"/>
              </a:rPr>
              <a:t> </a:t>
            </a:r>
            <a:r>
              <a:rPr sz="1200" dirty="0">
                <a:latin typeface="Cambria"/>
                <a:cs typeface="Cambria"/>
              </a:rPr>
              <a:t>of</a:t>
            </a:r>
            <a:r>
              <a:rPr sz="1200" spc="110" dirty="0">
                <a:latin typeface="Cambria"/>
                <a:cs typeface="Cambria"/>
              </a:rPr>
              <a:t> </a:t>
            </a:r>
            <a:r>
              <a:rPr sz="1200" dirty="0">
                <a:latin typeface="Cambria"/>
                <a:cs typeface="Cambria"/>
              </a:rPr>
              <a:t>client</a:t>
            </a:r>
            <a:r>
              <a:rPr sz="1200" spc="110" dirty="0">
                <a:latin typeface="Cambria"/>
                <a:cs typeface="Cambria"/>
              </a:rPr>
              <a:t> </a:t>
            </a:r>
            <a:r>
              <a:rPr sz="1200" spc="45" dirty="0">
                <a:latin typeface="Cambria"/>
                <a:cs typeface="Cambria"/>
              </a:rPr>
              <a:t>operations</a:t>
            </a:r>
            <a:r>
              <a:rPr sz="1200" spc="125" dirty="0">
                <a:latin typeface="Cambria"/>
                <a:cs typeface="Cambria"/>
              </a:rPr>
              <a:t> </a:t>
            </a:r>
            <a:r>
              <a:rPr sz="1200" spc="95" dirty="0">
                <a:latin typeface="Cambria"/>
                <a:cs typeface="Cambria"/>
              </a:rPr>
              <a:t>(eg</a:t>
            </a:r>
            <a:r>
              <a:rPr sz="1200" spc="120" dirty="0">
                <a:latin typeface="Cambria"/>
                <a:cs typeface="Cambria"/>
              </a:rPr>
              <a:t> </a:t>
            </a:r>
            <a:r>
              <a:rPr sz="1200" spc="75" dirty="0">
                <a:latin typeface="Cambria"/>
                <a:cs typeface="Cambria"/>
              </a:rPr>
              <a:t>gambling</a:t>
            </a:r>
            <a:r>
              <a:rPr sz="1200" spc="135" dirty="0">
                <a:latin typeface="Cambria"/>
                <a:cs typeface="Cambria"/>
              </a:rPr>
              <a:t> </a:t>
            </a:r>
            <a:r>
              <a:rPr sz="1200" spc="70" dirty="0">
                <a:latin typeface="Cambria"/>
                <a:cs typeface="Cambria"/>
              </a:rPr>
              <a:t>companies,</a:t>
            </a:r>
            <a:r>
              <a:rPr sz="1200" dirty="0">
                <a:latin typeface="Cambria"/>
                <a:cs typeface="Cambria"/>
              </a:rPr>
              <a:t> </a:t>
            </a:r>
            <a:r>
              <a:rPr sz="1200" spc="50" dirty="0">
                <a:latin typeface="Cambria"/>
                <a:cs typeface="Cambria"/>
              </a:rPr>
              <a:t>etc)</a:t>
            </a:r>
            <a:r>
              <a:rPr sz="1200" spc="105" dirty="0">
                <a:latin typeface="Cambria"/>
                <a:cs typeface="Cambria"/>
              </a:rPr>
              <a:t> </a:t>
            </a:r>
            <a:r>
              <a:rPr sz="1200" spc="65" dirty="0">
                <a:latin typeface="Cambria"/>
                <a:cs typeface="Cambria"/>
              </a:rPr>
              <a:t>and</a:t>
            </a:r>
            <a:r>
              <a:rPr sz="1200" spc="100" dirty="0">
                <a:latin typeface="Cambria"/>
                <a:cs typeface="Cambria"/>
              </a:rPr>
              <a:t> </a:t>
            </a:r>
            <a:r>
              <a:rPr sz="1200" dirty="0">
                <a:latin typeface="Cambria"/>
                <a:cs typeface="Cambria"/>
              </a:rPr>
              <a:t>its</a:t>
            </a:r>
            <a:r>
              <a:rPr sz="1200" spc="130" dirty="0">
                <a:latin typeface="Cambria"/>
                <a:cs typeface="Cambria"/>
              </a:rPr>
              <a:t> </a:t>
            </a:r>
            <a:r>
              <a:rPr sz="1200" spc="45" dirty="0">
                <a:latin typeface="Cambria"/>
                <a:cs typeface="Cambria"/>
              </a:rPr>
              <a:t>business 	practices</a:t>
            </a:r>
            <a:endParaRPr sz="1200">
              <a:latin typeface="Cambria"/>
              <a:cs typeface="Cambria"/>
            </a:endParaRPr>
          </a:p>
          <a:p>
            <a:pPr marL="655955" marR="149860" indent="-93345">
              <a:lnSpc>
                <a:spcPts val="1310"/>
              </a:lnSpc>
              <a:spcBef>
                <a:spcPts val="210"/>
              </a:spcBef>
              <a:buChar char="•"/>
              <a:tabLst>
                <a:tab pos="657225" algn="l"/>
              </a:tabLst>
            </a:pPr>
            <a:r>
              <a:rPr sz="1200" spc="10" dirty="0">
                <a:latin typeface="Cambria"/>
                <a:cs typeface="Cambria"/>
              </a:rPr>
              <a:t>Information</a:t>
            </a:r>
            <a:r>
              <a:rPr sz="1200" spc="125" dirty="0">
                <a:latin typeface="Cambria"/>
                <a:cs typeface="Cambria"/>
              </a:rPr>
              <a:t> </a:t>
            </a:r>
            <a:r>
              <a:rPr sz="1200" spc="60" dirty="0">
                <a:latin typeface="Cambria"/>
                <a:cs typeface="Cambria"/>
              </a:rPr>
              <a:t>regarding</a:t>
            </a:r>
            <a:r>
              <a:rPr sz="1200" spc="130" dirty="0">
                <a:latin typeface="Cambria"/>
                <a:cs typeface="Cambria"/>
              </a:rPr>
              <a:t> </a:t>
            </a:r>
            <a:r>
              <a:rPr sz="1200" spc="10" dirty="0">
                <a:latin typeface="Cambria"/>
                <a:cs typeface="Cambria"/>
              </a:rPr>
              <a:t>attitude</a:t>
            </a:r>
            <a:r>
              <a:rPr sz="1200" spc="150" dirty="0">
                <a:latin typeface="Cambria"/>
                <a:cs typeface="Cambria"/>
              </a:rPr>
              <a:t> </a:t>
            </a:r>
            <a:r>
              <a:rPr sz="1200" spc="10" dirty="0">
                <a:latin typeface="Cambria"/>
                <a:cs typeface="Cambria"/>
              </a:rPr>
              <a:t>of</a:t>
            </a:r>
            <a:r>
              <a:rPr sz="1200" spc="114" dirty="0">
                <a:latin typeface="Cambria"/>
                <a:cs typeface="Cambria"/>
              </a:rPr>
              <a:t> </a:t>
            </a:r>
            <a:r>
              <a:rPr sz="1200" spc="45" dirty="0">
                <a:latin typeface="Cambria"/>
                <a:cs typeface="Cambria"/>
              </a:rPr>
              <a:t>owners,</a:t>
            </a:r>
            <a:r>
              <a:rPr sz="1200" spc="20" dirty="0">
                <a:latin typeface="Cambria"/>
                <a:cs typeface="Cambria"/>
              </a:rPr>
              <a:t> </a:t>
            </a:r>
            <a:r>
              <a:rPr sz="1200" spc="10" dirty="0">
                <a:latin typeface="Cambria"/>
                <a:cs typeface="Cambria"/>
              </a:rPr>
              <a:t>KMP</a:t>
            </a:r>
            <a:r>
              <a:rPr sz="1200" spc="130" dirty="0">
                <a:latin typeface="Cambria"/>
                <a:cs typeface="Cambria"/>
              </a:rPr>
              <a:t> </a:t>
            </a:r>
            <a:r>
              <a:rPr sz="1200" spc="10" dirty="0">
                <a:latin typeface="Cambria"/>
                <a:cs typeface="Cambria"/>
              </a:rPr>
              <a:t>&amp;</a:t>
            </a:r>
            <a:r>
              <a:rPr sz="1200" spc="110" dirty="0">
                <a:latin typeface="Cambria"/>
                <a:cs typeface="Cambria"/>
              </a:rPr>
              <a:t> </a:t>
            </a:r>
            <a:r>
              <a:rPr sz="1200" spc="10" dirty="0">
                <a:latin typeface="Cambria"/>
                <a:cs typeface="Cambria"/>
              </a:rPr>
              <a:t>those</a:t>
            </a:r>
            <a:r>
              <a:rPr sz="1200" spc="130" dirty="0">
                <a:latin typeface="Cambria"/>
                <a:cs typeface="Cambria"/>
              </a:rPr>
              <a:t> </a:t>
            </a:r>
            <a:r>
              <a:rPr sz="1200" spc="80" dirty="0">
                <a:latin typeface="Cambria"/>
                <a:cs typeface="Cambria"/>
              </a:rPr>
              <a:t>charged</a:t>
            </a:r>
            <a:r>
              <a:rPr sz="1200" spc="130" dirty="0">
                <a:latin typeface="Cambria"/>
                <a:cs typeface="Cambria"/>
              </a:rPr>
              <a:t> </a:t>
            </a:r>
            <a:r>
              <a:rPr sz="1200" spc="10" dirty="0">
                <a:latin typeface="Cambria"/>
                <a:cs typeface="Cambria"/>
              </a:rPr>
              <a:t>with</a:t>
            </a:r>
            <a:r>
              <a:rPr sz="1200" spc="130" dirty="0">
                <a:latin typeface="Cambria"/>
                <a:cs typeface="Cambria"/>
              </a:rPr>
              <a:t> </a:t>
            </a:r>
            <a:r>
              <a:rPr sz="1200" spc="60" dirty="0">
                <a:latin typeface="Cambria"/>
                <a:cs typeface="Cambria"/>
              </a:rPr>
              <a:t>governance 	</a:t>
            </a:r>
            <a:r>
              <a:rPr sz="1200" spc="10" dirty="0">
                <a:latin typeface="Cambria"/>
                <a:cs typeface="Cambria"/>
              </a:rPr>
              <a:t>towards</a:t>
            </a:r>
            <a:r>
              <a:rPr sz="1200" spc="165" dirty="0">
                <a:latin typeface="Cambria"/>
                <a:cs typeface="Cambria"/>
              </a:rPr>
              <a:t> </a:t>
            </a:r>
            <a:r>
              <a:rPr sz="1200" spc="10" dirty="0">
                <a:latin typeface="Cambria"/>
                <a:cs typeface="Cambria"/>
              </a:rPr>
              <a:t>matters</a:t>
            </a:r>
            <a:r>
              <a:rPr sz="1200" spc="130" dirty="0">
                <a:latin typeface="Cambria"/>
                <a:cs typeface="Cambria"/>
              </a:rPr>
              <a:t> </a:t>
            </a:r>
            <a:r>
              <a:rPr sz="1200" spc="60" dirty="0">
                <a:latin typeface="Cambria"/>
                <a:cs typeface="Cambria"/>
              </a:rPr>
              <a:t>such</a:t>
            </a:r>
            <a:r>
              <a:rPr sz="1200" spc="145" dirty="0">
                <a:latin typeface="Cambria"/>
                <a:cs typeface="Cambria"/>
              </a:rPr>
              <a:t> </a:t>
            </a:r>
            <a:r>
              <a:rPr sz="1200" spc="60" dirty="0">
                <a:latin typeface="Cambria"/>
                <a:cs typeface="Cambria"/>
              </a:rPr>
              <a:t>as</a:t>
            </a:r>
            <a:r>
              <a:rPr sz="1200" spc="150" dirty="0">
                <a:latin typeface="Cambria"/>
                <a:cs typeface="Cambria"/>
              </a:rPr>
              <a:t> </a:t>
            </a:r>
            <a:r>
              <a:rPr sz="1200" spc="65" dirty="0">
                <a:latin typeface="Cambria"/>
                <a:cs typeface="Cambria"/>
              </a:rPr>
              <a:t>aggressive</a:t>
            </a:r>
            <a:r>
              <a:rPr sz="1200" spc="180" dirty="0">
                <a:latin typeface="Cambria"/>
                <a:cs typeface="Cambria"/>
              </a:rPr>
              <a:t> </a:t>
            </a:r>
            <a:r>
              <a:rPr sz="1200" spc="10" dirty="0">
                <a:latin typeface="Cambria"/>
                <a:cs typeface="Cambria"/>
              </a:rPr>
              <a:t>interpretation</a:t>
            </a:r>
            <a:r>
              <a:rPr sz="1200" spc="160" dirty="0">
                <a:latin typeface="Cambria"/>
                <a:cs typeface="Cambria"/>
              </a:rPr>
              <a:t> </a:t>
            </a:r>
            <a:r>
              <a:rPr sz="1200" spc="10" dirty="0">
                <a:latin typeface="Cambria"/>
                <a:cs typeface="Cambria"/>
              </a:rPr>
              <a:t>of</a:t>
            </a:r>
            <a:r>
              <a:rPr sz="1200" spc="155" dirty="0">
                <a:latin typeface="Cambria"/>
                <a:cs typeface="Cambria"/>
              </a:rPr>
              <a:t> </a:t>
            </a:r>
            <a:r>
              <a:rPr sz="1200" spc="60" dirty="0">
                <a:latin typeface="Cambria"/>
                <a:cs typeface="Cambria"/>
              </a:rPr>
              <a:t>accounting</a:t>
            </a:r>
            <a:r>
              <a:rPr sz="1200" spc="160" dirty="0">
                <a:latin typeface="Cambria"/>
                <a:cs typeface="Cambria"/>
              </a:rPr>
              <a:t> </a:t>
            </a:r>
            <a:r>
              <a:rPr sz="1200" spc="10" dirty="0">
                <a:latin typeface="Cambria"/>
                <a:cs typeface="Cambria"/>
              </a:rPr>
              <a:t>standards</a:t>
            </a:r>
            <a:r>
              <a:rPr sz="1200" spc="155" dirty="0">
                <a:latin typeface="Cambria"/>
                <a:cs typeface="Cambria"/>
              </a:rPr>
              <a:t> </a:t>
            </a:r>
            <a:r>
              <a:rPr sz="1200" spc="35" dirty="0">
                <a:latin typeface="Cambria"/>
                <a:cs typeface="Cambria"/>
              </a:rPr>
              <a:t>and 	</a:t>
            </a:r>
            <a:r>
              <a:rPr sz="1200" spc="10" dirty="0">
                <a:latin typeface="Cambria"/>
                <a:cs typeface="Cambria"/>
              </a:rPr>
              <a:t>attitude</a:t>
            </a:r>
            <a:r>
              <a:rPr sz="1200" spc="204" dirty="0">
                <a:latin typeface="Cambria"/>
                <a:cs typeface="Cambria"/>
              </a:rPr>
              <a:t> </a:t>
            </a:r>
            <a:r>
              <a:rPr sz="1200" spc="10" dirty="0">
                <a:latin typeface="Cambria"/>
                <a:cs typeface="Cambria"/>
              </a:rPr>
              <a:t>to</a:t>
            </a:r>
            <a:r>
              <a:rPr sz="1200" spc="170" dirty="0">
                <a:latin typeface="Cambria"/>
                <a:cs typeface="Cambria"/>
              </a:rPr>
              <a:t> </a:t>
            </a:r>
            <a:r>
              <a:rPr sz="1200" spc="10" dirty="0">
                <a:latin typeface="Cambria"/>
                <a:cs typeface="Cambria"/>
              </a:rPr>
              <a:t>internal</a:t>
            </a:r>
            <a:r>
              <a:rPr sz="1200" spc="170" dirty="0">
                <a:latin typeface="Cambria"/>
                <a:cs typeface="Cambria"/>
              </a:rPr>
              <a:t> </a:t>
            </a:r>
            <a:r>
              <a:rPr sz="1200" spc="-10" dirty="0">
                <a:latin typeface="Cambria"/>
                <a:cs typeface="Cambria"/>
              </a:rPr>
              <a:t>control</a:t>
            </a:r>
            <a:endParaRPr sz="1200">
              <a:latin typeface="Cambria"/>
              <a:cs typeface="Cambria"/>
            </a:endParaRPr>
          </a:p>
          <a:p>
            <a:pPr marL="655955" indent="-93345">
              <a:lnSpc>
                <a:spcPct val="100000"/>
              </a:lnSpc>
              <a:spcBef>
                <a:spcPts val="60"/>
              </a:spcBef>
              <a:buChar char="•"/>
              <a:tabLst>
                <a:tab pos="655955" algn="l"/>
              </a:tabLst>
            </a:pPr>
            <a:r>
              <a:rPr sz="1200" spc="55" dirty="0">
                <a:latin typeface="Cambria"/>
                <a:cs typeface="Cambria"/>
              </a:rPr>
              <a:t>Whether</a:t>
            </a:r>
            <a:r>
              <a:rPr sz="1200" spc="105" dirty="0">
                <a:latin typeface="Cambria"/>
                <a:cs typeface="Cambria"/>
              </a:rPr>
              <a:t> </a:t>
            </a:r>
            <a:r>
              <a:rPr sz="1200" spc="20" dirty="0">
                <a:latin typeface="Cambria"/>
                <a:cs typeface="Cambria"/>
              </a:rPr>
              <a:t>the</a:t>
            </a:r>
            <a:r>
              <a:rPr sz="1200" spc="85" dirty="0">
                <a:latin typeface="Cambria"/>
                <a:cs typeface="Cambria"/>
              </a:rPr>
              <a:t> </a:t>
            </a:r>
            <a:r>
              <a:rPr sz="1200" spc="20" dirty="0">
                <a:latin typeface="Cambria"/>
                <a:cs typeface="Cambria"/>
              </a:rPr>
              <a:t>client</a:t>
            </a:r>
            <a:r>
              <a:rPr sz="1200" spc="90" dirty="0">
                <a:latin typeface="Cambria"/>
                <a:cs typeface="Cambria"/>
              </a:rPr>
              <a:t> </a:t>
            </a:r>
            <a:r>
              <a:rPr sz="1200" spc="20" dirty="0">
                <a:latin typeface="Cambria"/>
                <a:cs typeface="Cambria"/>
              </a:rPr>
              <a:t>is</a:t>
            </a:r>
            <a:r>
              <a:rPr sz="1200" spc="90" dirty="0">
                <a:latin typeface="Cambria"/>
                <a:cs typeface="Cambria"/>
              </a:rPr>
              <a:t> </a:t>
            </a:r>
            <a:r>
              <a:rPr sz="1200" spc="65" dirty="0">
                <a:latin typeface="Cambria"/>
                <a:cs typeface="Cambria"/>
              </a:rPr>
              <a:t>aggressively</a:t>
            </a:r>
            <a:r>
              <a:rPr sz="1200" spc="114" dirty="0">
                <a:latin typeface="Cambria"/>
                <a:cs typeface="Cambria"/>
              </a:rPr>
              <a:t> </a:t>
            </a:r>
            <a:r>
              <a:rPr sz="1200" spc="80" dirty="0">
                <a:latin typeface="Cambria"/>
                <a:cs typeface="Cambria"/>
              </a:rPr>
              <a:t>concerned</a:t>
            </a:r>
            <a:r>
              <a:rPr sz="1200" spc="95" dirty="0">
                <a:latin typeface="Cambria"/>
                <a:cs typeface="Cambria"/>
              </a:rPr>
              <a:t> </a:t>
            </a:r>
            <a:r>
              <a:rPr sz="1200" spc="20" dirty="0">
                <a:latin typeface="Cambria"/>
                <a:cs typeface="Cambria"/>
              </a:rPr>
              <a:t>with</a:t>
            </a:r>
            <a:r>
              <a:rPr sz="1200" spc="90" dirty="0">
                <a:latin typeface="Cambria"/>
                <a:cs typeface="Cambria"/>
              </a:rPr>
              <a:t> </a:t>
            </a:r>
            <a:r>
              <a:rPr sz="1200" spc="20" dirty="0">
                <a:latin typeface="Cambria"/>
                <a:cs typeface="Cambria"/>
              </a:rPr>
              <a:t>maintaining</a:t>
            </a:r>
            <a:r>
              <a:rPr sz="1200" spc="95" dirty="0">
                <a:latin typeface="Cambria"/>
                <a:cs typeface="Cambria"/>
              </a:rPr>
              <a:t> </a:t>
            </a:r>
            <a:r>
              <a:rPr sz="1200" spc="75" dirty="0">
                <a:latin typeface="Cambria"/>
                <a:cs typeface="Cambria"/>
              </a:rPr>
              <a:t>fees</a:t>
            </a:r>
            <a:r>
              <a:rPr sz="1200" spc="90" dirty="0">
                <a:latin typeface="Cambria"/>
                <a:cs typeface="Cambria"/>
              </a:rPr>
              <a:t> </a:t>
            </a:r>
            <a:r>
              <a:rPr sz="1200" spc="20" dirty="0">
                <a:latin typeface="Cambria"/>
                <a:cs typeface="Cambria"/>
              </a:rPr>
              <a:t>at</a:t>
            </a:r>
            <a:r>
              <a:rPr sz="1200" spc="90" dirty="0">
                <a:latin typeface="Cambria"/>
                <a:cs typeface="Cambria"/>
              </a:rPr>
              <a:t> </a:t>
            </a:r>
            <a:r>
              <a:rPr sz="1200" spc="60" dirty="0">
                <a:latin typeface="Cambria"/>
                <a:cs typeface="Cambria"/>
              </a:rPr>
              <a:t>a</a:t>
            </a:r>
            <a:r>
              <a:rPr sz="1200" spc="85" dirty="0">
                <a:latin typeface="Cambria"/>
                <a:cs typeface="Cambria"/>
              </a:rPr>
              <a:t> </a:t>
            </a:r>
            <a:r>
              <a:rPr sz="1200" spc="20" dirty="0">
                <a:latin typeface="Cambria"/>
                <a:cs typeface="Cambria"/>
              </a:rPr>
              <a:t>low</a:t>
            </a:r>
            <a:r>
              <a:rPr sz="1200" spc="100" dirty="0">
                <a:latin typeface="Cambria"/>
                <a:cs typeface="Cambria"/>
              </a:rPr>
              <a:t> </a:t>
            </a:r>
            <a:r>
              <a:rPr sz="1200" spc="45" dirty="0">
                <a:latin typeface="Cambria"/>
                <a:cs typeface="Cambria"/>
              </a:rPr>
              <a:t>level</a:t>
            </a:r>
            <a:endParaRPr sz="1200">
              <a:latin typeface="Cambria"/>
              <a:cs typeface="Cambria"/>
            </a:endParaRPr>
          </a:p>
          <a:p>
            <a:pPr marL="655955" indent="-93345">
              <a:lnSpc>
                <a:spcPct val="100000"/>
              </a:lnSpc>
              <a:spcBef>
                <a:spcPts val="85"/>
              </a:spcBef>
              <a:buChar char="•"/>
              <a:tabLst>
                <a:tab pos="655955" algn="l"/>
              </a:tabLst>
            </a:pPr>
            <a:r>
              <a:rPr sz="1200" spc="20" dirty="0">
                <a:latin typeface="Cambria"/>
                <a:cs typeface="Cambria"/>
              </a:rPr>
              <a:t>Indications</a:t>
            </a:r>
            <a:r>
              <a:rPr sz="1200" spc="105" dirty="0">
                <a:latin typeface="Cambria"/>
                <a:cs typeface="Cambria"/>
              </a:rPr>
              <a:t> </a:t>
            </a:r>
            <a:r>
              <a:rPr sz="1200" spc="20" dirty="0">
                <a:latin typeface="Cambria"/>
                <a:cs typeface="Cambria"/>
              </a:rPr>
              <a:t>of</a:t>
            </a:r>
            <a:r>
              <a:rPr sz="1200" spc="95" dirty="0">
                <a:latin typeface="Cambria"/>
                <a:cs typeface="Cambria"/>
              </a:rPr>
              <a:t> </a:t>
            </a:r>
            <a:r>
              <a:rPr sz="1200" spc="45" dirty="0">
                <a:latin typeface="Cambria"/>
                <a:cs typeface="Cambria"/>
              </a:rPr>
              <a:t>inappropriate</a:t>
            </a:r>
            <a:r>
              <a:rPr sz="1200" spc="105" dirty="0">
                <a:latin typeface="Cambria"/>
                <a:cs typeface="Cambria"/>
              </a:rPr>
              <a:t> </a:t>
            </a:r>
            <a:r>
              <a:rPr sz="1200" spc="20" dirty="0">
                <a:latin typeface="Cambria"/>
                <a:cs typeface="Cambria"/>
              </a:rPr>
              <a:t>limitation</a:t>
            </a:r>
            <a:r>
              <a:rPr sz="1200" spc="100" dirty="0">
                <a:latin typeface="Cambria"/>
                <a:cs typeface="Cambria"/>
              </a:rPr>
              <a:t> </a:t>
            </a:r>
            <a:r>
              <a:rPr sz="1200" spc="50" dirty="0">
                <a:latin typeface="Cambria"/>
                <a:cs typeface="Cambria"/>
              </a:rPr>
              <a:t>on</a:t>
            </a:r>
            <a:r>
              <a:rPr sz="1200" spc="95" dirty="0">
                <a:latin typeface="Cambria"/>
                <a:cs typeface="Cambria"/>
              </a:rPr>
              <a:t> </a:t>
            </a:r>
            <a:r>
              <a:rPr sz="1200" spc="90" dirty="0">
                <a:latin typeface="Cambria"/>
                <a:cs typeface="Cambria"/>
              </a:rPr>
              <a:t>scope </a:t>
            </a:r>
            <a:r>
              <a:rPr sz="1200" spc="20" dirty="0">
                <a:latin typeface="Cambria"/>
                <a:cs typeface="Cambria"/>
              </a:rPr>
              <a:t>of</a:t>
            </a:r>
            <a:r>
              <a:rPr sz="1200" spc="105" dirty="0">
                <a:latin typeface="Cambria"/>
                <a:cs typeface="Cambria"/>
              </a:rPr>
              <a:t> </a:t>
            </a:r>
            <a:r>
              <a:rPr sz="1200" spc="-20" dirty="0">
                <a:latin typeface="Cambria"/>
                <a:cs typeface="Cambria"/>
              </a:rPr>
              <a:t>work</a:t>
            </a:r>
            <a:endParaRPr sz="1200">
              <a:latin typeface="Cambria"/>
              <a:cs typeface="Cambria"/>
            </a:endParaRPr>
          </a:p>
          <a:p>
            <a:pPr marL="655955" marR="185420" indent="-93345">
              <a:lnSpc>
                <a:spcPts val="1310"/>
              </a:lnSpc>
              <a:spcBef>
                <a:spcPts val="235"/>
              </a:spcBef>
              <a:buChar char="•"/>
              <a:tabLst>
                <a:tab pos="657225" algn="l"/>
              </a:tabLst>
            </a:pPr>
            <a:r>
              <a:rPr sz="1200" spc="20" dirty="0">
                <a:latin typeface="Cambria"/>
                <a:cs typeface="Cambria"/>
              </a:rPr>
              <a:t>Indications</a:t>
            </a:r>
            <a:r>
              <a:rPr sz="1200" spc="105" dirty="0">
                <a:latin typeface="Cambria"/>
                <a:cs typeface="Cambria"/>
              </a:rPr>
              <a:t> </a:t>
            </a:r>
            <a:r>
              <a:rPr sz="1200" spc="20" dirty="0">
                <a:latin typeface="Cambria"/>
                <a:cs typeface="Cambria"/>
              </a:rPr>
              <a:t>that</a:t>
            </a:r>
            <a:r>
              <a:rPr sz="1200" spc="95" dirty="0">
                <a:latin typeface="Cambria"/>
                <a:cs typeface="Cambria"/>
              </a:rPr>
              <a:t> </a:t>
            </a:r>
            <a:r>
              <a:rPr sz="1200" spc="20" dirty="0">
                <a:latin typeface="Cambria"/>
                <a:cs typeface="Cambria"/>
              </a:rPr>
              <a:t>client</a:t>
            </a:r>
            <a:r>
              <a:rPr sz="1200" spc="90" dirty="0">
                <a:latin typeface="Cambria"/>
                <a:cs typeface="Cambria"/>
              </a:rPr>
              <a:t> </a:t>
            </a:r>
            <a:r>
              <a:rPr sz="1200" spc="60" dirty="0">
                <a:latin typeface="Cambria"/>
                <a:cs typeface="Cambria"/>
              </a:rPr>
              <a:t>may</a:t>
            </a:r>
            <a:r>
              <a:rPr sz="1200" spc="95" dirty="0">
                <a:latin typeface="Cambria"/>
                <a:cs typeface="Cambria"/>
              </a:rPr>
              <a:t> </a:t>
            </a:r>
            <a:r>
              <a:rPr sz="1200" spc="125" dirty="0">
                <a:latin typeface="Cambria"/>
                <a:cs typeface="Cambria"/>
              </a:rPr>
              <a:t>be</a:t>
            </a:r>
            <a:r>
              <a:rPr sz="1200" spc="90" dirty="0">
                <a:latin typeface="Cambria"/>
                <a:cs typeface="Cambria"/>
              </a:rPr>
              <a:t> </a:t>
            </a:r>
            <a:r>
              <a:rPr sz="1200" spc="45" dirty="0">
                <a:latin typeface="Cambria"/>
                <a:cs typeface="Cambria"/>
              </a:rPr>
              <a:t>involved</a:t>
            </a:r>
            <a:r>
              <a:rPr sz="1200" spc="120" dirty="0">
                <a:latin typeface="Cambria"/>
                <a:cs typeface="Cambria"/>
              </a:rPr>
              <a:t> </a:t>
            </a:r>
            <a:r>
              <a:rPr sz="1200" spc="20" dirty="0">
                <a:latin typeface="Cambria"/>
                <a:cs typeface="Cambria"/>
              </a:rPr>
              <a:t>in</a:t>
            </a:r>
            <a:r>
              <a:rPr sz="1200" spc="90" dirty="0">
                <a:latin typeface="Cambria"/>
                <a:cs typeface="Cambria"/>
              </a:rPr>
              <a:t> </a:t>
            </a:r>
            <a:r>
              <a:rPr sz="1200" spc="55" dirty="0">
                <a:latin typeface="Cambria"/>
                <a:cs typeface="Cambria"/>
              </a:rPr>
              <a:t>money</a:t>
            </a:r>
            <a:r>
              <a:rPr sz="1200" spc="105" dirty="0">
                <a:latin typeface="Cambria"/>
                <a:cs typeface="Cambria"/>
              </a:rPr>
              <a:t> </a:t>
            </a:r>
            <a:r>
              <a:rPr sz="1200" spc="60" dirty="0">
                <a:latin typeface="Cambria"/>
                <a:cs typeface="Cambria"/>
              </a:rPr>
              <a:t>laundering</a:t>
            </a:r>
            <a:r>
              <a:rPr sz="1200" spc="105" dirty="0">
                <a:latin typeface="Cambria"/>
                <a:cs typeface="Cambria"/>
              </a:rPr>
              <a:t> </a:t>
            </a:r>
            <a:r>
              <a:rPr sz="1200" spc="20" dirty="0">
                <a:latin typeface="Cambria"/>
                <a:cs typeface="Cambria"/>
              </a:rPr>
              <a:t>or</a:t>
            </a:r>
            <a:r>
              <a:rPr sz="1200" spc="95" dirty="0">
                <a:latin typeface="Cambria"/>
                <a:cs typeface="Cambria"/>
              </a:rPr>
              <a:t> </a:t>
            </a:r>
            <a:r>
              <a:rPr sz="1200" spc="20" dirty="0">
                <a:latin typeface="Cambria"/>
                <a:cs typeface="Cambria"/>
              </a:rPr>
              <a:t>other</a:t>
            </a:r>
            <a:r>
              <a:rPr sz="1200" spc="114" dirty="0">
                <a:latin typeface="Cambria"/>
                <a:cs typeface="Cambria"/>
              </a:rPr>
              <a:t> </a:t>
            </a:r>
            <a:r>
              <a:rPr sz="1200" spc="35" dirty="0">
                <a:latin typeface="Cambria"/>
                <a:cs typeface="Cambria"/>
              </a:rPr>
              <a:t>criminal 	</a:t>
            </a:r>
            <a:r>
              <a:rPr sz="1200" spc="20" dirty="0">
                <a:latin typeface="Cambria"/>
                <a:cs typeface="Cambria"/>
              </a:rPr>
              <a:t>activities</a:t>
            </a:r>
            <a:r>
              <a:rPr sz="1200" spc="125" dirty="0">
                <a:latin typeface="Cambria"/>
                <a:cs typeface="Cambria"/>
              </a:rPr>
              <a:t> </a:t>
            </a:r>
            <a:r>
              <a:rPr sz="1200" spc="50" dirty="0">
                <a:latin typeface="Cambria"/>
                <a:cs typeface="Cambria"/>
              </a:rPr>
              <a:t>(business</a:t>
            </a:r>
            <a:r>
              <a:rPr sz="1200" spc="125" dirty="0">
                <a:latin typeface="Cambria"/>
                <a:cs typeface="Cambria"/>
              </a:rPr>
              <a:t> </a:t>
            </a:r>
            <a:r>
              <a:rPr sz="1200" spc="20" dirty="0">
                <a:latin typeface="Cambria"/>
                <a:cs typeface="Cambria"/>
              </a:rPr>
              <a:t>environment</a:t>
            </a:r>
            <a:r>
              <a:rPr sz="1200" spc="130" dirty="0">
                <a:latin typeface="Cambria"/>
                <a:cs typeface="Cambria"/>
              </a:rPr>
              <a:t> </a:t>
            </a:r>
            <a:r>
              <a:rPr sz="1200" spc="20" dirty="0">
                <a:latin typeface="Cambria"/>
                <a:cs typeface="Cambria"/>
              </a:rPr>
              <a:t>in</a:t>
            </a:r>
            <a:r>
              <a:rPr sz="1200" spc="130" dirty="0">
                <a:latin typeface="Cambria"/>
                <a:cs typeface="Cambria"/>
              </a:rPr>
              <a:t> </a:t>
            </a:r>
            <a:r>
              <a:rPr sz="1200" spc="20" dirty="0">
                <a:latin typeface="Cambria"/>
                <a:cs typeface="Cambria"/>
              </a:rPr>
              <a:t>India</a:t>
            </a:r>
            <a:r>
              <a:rPr sz="1200" spc="150" dirty="0">
                <a:latin typeface="Cambria"/>
                <a:cs typeface="Cambria"/>
              </a:rPr>
              <a:t> </a:t>
            </a:r>
            <a:r>
              <a:rPr sz="1200" spc="20" dirty="0">
                <a:latin typeface="Cambria"/>
                <a:cs typeface="Cambria"/>
              </a:rPr>
              <a:t>v/s</a:t>
            </a:r>
            <a:r>
              <a:rPr sz="1200" spc="125" dirty="0">
                <a:latin typeface="Cambria"/>
                <a:cs typeface="Cambria"/>
              </a:rPr>
              <a:t> </a:t>
            </a:r>
            <a:r>
              <a:rPr sz="1200" spc="20" dirty="0">
                <a:latin typeface="Cambria"/>
                <a:cs typeface="Cambria"/>
              </a:rPr>
              <a:t>requirements</a:t>
            </a:r>
            <a:r>
              <a:rPr sz="1200" spc="140" dirty="0">
                <a:latin typeface="Cambria"/>
                <a:cs typeface="Cambria"/>
              </a:rPr>
              <a:t> </a:t>
            </a:r>
            <a:r>
              <a:rPr sz="1200" spc="20" dirty="0">
                <a:latin typeface="Cambria"/>
                <a:cs typeface="Cambria"/>
              </a:rPr>
              <a:t>in</a:t>
            </a:r>
            <a:r>
              <a:rPr sz="1200" spc="120" dirty="0">
                <a:latin typeface="Cambria"/>
                <a:cs typeface="Cambria"/>
              </a:rPr>
              <a:t> </a:t>
            </a:r>
            <a:r>
              <a:rPr sz="1200" spc="55" dirty="0">
                <a:latin typeface="Cambria"/>
                <a:cs typeface="Cambria"/>
              </a:rPr>
              <a:t>overseas</a:t>
            </a:r>
            <a:r>
              <a:rPr sz="1200" spc="135" dirty="0">
                <a:latin typeface="Cambria"/>
                <a:cs typeface="Cambria"/>
              </a:rPr>
              <a:t> </a:t>
            </a:r>
            <a:r>
              <a:rPr sz="1200" spc="35" dirty="0">
                <a:latin typeface="Cambria"/>
                <a:cs typeface="Cambria"/>
              </a:rPr>
              <a:t>countries 	</a:t>
            </a:r>
            <a:r>
              <a:rPr sz="1200" dirty="0">
                <a:latin typeface="Cambria"/>
                <a:cs typeface="Cambria"/>
              </a:rPr>
              <a:t>for</a:t>
            </a:r>
            <a:r>
              <a:rPr sz="1200" spc="114" dirty="0">
                <a:latin typeface="Cambria"/>
                <a:cs typeface="Cambria"/>
              </a:rPr>
              <a:t> </a:t>
            </a:r>
            <a:r>
              <a:rPr sz="1200" spc="145" dirty="0">
                <a:latin typeface="Cambria"/>
                <a:cs typeface="Cambria"/>
              </a:rPr>
              <a:t>MNC</a:t>
            </a:r>
            <a:r>
              <a:rPr sz="1200" spc="125" dirty="0">
                <a:latin typeface="Cambria"/>
                <a:cs typeface="Cambria"/>
              </a:rPr>
              <a:t> </a:t>
            </a:r>
            <a:r>
              <a:rPr sz="1200" dirty="0">
                <a:latin typeface="Cambria"/>
                <a:cs typeface="Cambria"/>
              </a:rPr>
              <a:t>client</a:t>
            </a:r>
            <a:r>
              <a:rPr sz="1200" spc="110" dirty="0">
                <a:latin typeface="Cambria"/>
                <a:cs typeface="Cambria"/>
              </a:rPr>
              <a:t> </a:t>
            </a:r>
            <a:r>
              <a:rPr sz="1200" dirty="0">
                <a:latin typeface="Cambria"/>
                <a:cs typeface="Cambria"/>
              </a:rPr>
              <a:t>–</a:t>
            </a:r>
            <a:r>
              <a:rPr sz="1200" spc="110" dirty="0">
                <a:latin typeface="Cambria"/>
                <a:cs typeface="Cambria"/>
              </a:rPr>
              <a:t> </a:t>
            </a:r>
            <a:r>
              <a:rPr sz="1200" spc="80" dirty="0">
                <a:latin typeface="Cambria"/>
                <a:cs typeface="Cambria"/>
              </a:rPr>
              <a:t>FCPA,</a:t>
            </a:r>
            <a:r>
              <a:rPr sz="1200" spc="5" dirty="0">
                <a:latin typeface="Cambria"/>
                <a:cs typeface="Cambria"/>
              </a:rPr>
              <a:t> </a:t>
            </a:r>
            <a:r>
              <a:rPr sz="1200" dirty="0">
                <a:latin typeface="Cambria"/>
                <a:cs typeface="Cambria"/>
              </a:rPr>
              <a:t>UK</a:t>
            </a:r>
            <a:r>
              <a:rPr sz="1200" spc="105" dirty="0">
                <a:latin typeface="Cambria"/>
                <a:cs typeface="Cambria"/>
              </a:rPr>
              <a:t> </a:t>
            </a:r>
            <a:r>
              <a:rPr sz="1200" spc="70" dirty="0">
                <a:latin typeface="Cambria"/>
                <a:cs typeface="Cambria"/>
              </a:rPr>
              <a:t>Corrupt</a:t>
            </a:r>
            <a:r>
              <a:rPr sz="1200" spc="110" dirty="0">
                <a:latin typeface="Cambria"/>
                <a:cs typeface="Cambria"/>
              </a:rPr>
              <a:t> </a:t>
            </a:r>
            <a:r>
              <a:rPr sz="1200" spc="45" dirty="0">
                <a:latin typeface="Cambria"/>
                <a:cs typeface="Cambria"/>
              </a:rPr>
              <a:t>Practices</a:t>
            </a:r>
            <a:r>
              <a:rPr sz="1200" spc="114" dirty="0">
                <a:latin typeface="Cambria"/>
                <a:cs typeface="Cambria"/>
              </a:rPr>
              <a:t> </a:t>
            </a:r>
            <a:r>
              <a:rPr sz="1200" spc="30" dirty="0">
                <a:latin typeface="Cambria"/>
                <a:cs typeface="Cambria"/>
              </a:rPr>
              <a:t>Act)</a:t>
            </a:r>
            <a:endParaRPr sz="1200">
              <a:latin typeface="Cambria"/>
              <a:cs typeface="Cambria"/>
            </a:endParaRPr>
          </a:p>
          <a:p>
            <a:pPr marL="655955" indent="-93345">
              <a:lnSpc>
                <a:spcPct val="100000"/>
              </a:lnSpc>
              <a:spcBef>
                <a:spcPts val="55"/>
              </a:spcBef>
              <a:buChar char="•"/>
              <a:tabLst>
                <a:tab pos="655955" algn="l"/>
              </a:tabLst>
            </a:pPr>
            <a:r>
              <a:rPr sz="1200" spc="50" dirty="0">
                <a:latin typeface="Cambria"/>
                <a:cs typeface="Cambria"/>
              </a:rPr>
              <a:t>Reasons</a:t>
            </a:r>
            <a:r>
              <a:rPr sz="1200" spc="110" dirty="0">
                <a:latin typeface="Cambria"/>
                <a:cs typeface="Cambria"/>
              </a:rPr>
              <a:t> </a:t>
            </a:r>
            <a:r>
              <a:rPr sz="1200" spc="10" dirty="0">
                <a:latin typeface="Cambria"/>
                <a:cs typeface="Cambria"/>
              </a:rPr>
              <a:t>for</a:t>
            </a:r>
            <a:r>
              <a:rPr sz="1200" spc="105" dirty="0">
                <a:latin typeface="Cambria"/>
                <a:cs typeface="Cambria"/>
              </a:rPr>
              <a:t> </a:t>
            </a:r>
            <a:r>
              <a:rPr sz="1200" spc="70" dirty="0">
                <a:latin typeface="Cambria"/>
                <a:cs typeface="Cambria"/>
              </a:rPr>
              <a:t>proposed</a:t>
            </a:r>
            <a:r>
              <a:rPr sz="1200" spc="110" dirty="0">
                <a:latin typeface="Cambria"/>
                <a:cs typeface="Cambria"/>
              </a:rPr>
              <a:t> </a:t>
            </a:r>
            <a:r>
              <a:rPr sz="1200" spc="45" dirty="0">
                <a:latin typeface="Cambria"/>
                <a:cs typeface="Cambria"/>
              </a:rPr>
              <a:t>appointment</a:t>
            </a:r>
            <a:r>
              <a:rPr sz="1200" spc="125" dirty="0">
                <a:latin typeface="Cambria"/>
                <a:cs typeface="Cambria"/>
              </a:rPr>
              <a:t> </a:t>
            </a:r>
            <a:r>
              <a:rPr sz="1200" spc="10" dirty="0">
                <a:latin typeface="Cambria"/>
                <a:cs typeface="Cambria"/>
              </a:rPr>
              <a:t>of</a:t>
            </a:r>
            <a:r>
              <a:rPr sz="1200" spc="110" dirty="0">
                <a:latin typeface="Cambria"/>
                <a:cs typeface="Cambria"/>
              </a:rPr>
              <a:t> </a:t>
            </a:r>
            <a:r>
              <a:rPr sz="1200" spc="10" dirty="0">
                <a:latin typeface="Cambria"/>
                <a:cs typeface="Cambria"/>
              </a:rPr>
              <a:t>firm</a:t>
            </a:r>
            <a:r>
              <a:rPr sz="1200" spc="90" dirty="0">
                <a:latin typeface="Cambria"/>
                <a:cs typeface="Cambria"/>
              </a:rPr>
              <a:t> </a:t>
            </a:r>
            <a:r>
              <a:rPr sz="1200" spc="10" dirty="0">
                <a:latin typeface="Cambria"/>
                <a:cs typeface="Cambria"/>
              </a:rPr>
              <a:t>v/s</a:t>
            </a:r>
            <a:r>
              <a:rPr sz="1200" spc="105" dirty="0">
                <a:latin typeface="Cambria"/>
                <a:cs typeface="Cambria"/>
              </a:rPr>
              <a:t> </a:t>
            </a:r>
            <a:r>
              <a:rPr sz="1200" spc="10" dirty="0">
                <a:latin typeface="Cambria"/>
                <a:cs typeface="Cambria"/>
              </a:rPr>
              <a:t>continuation</a:t>
            </a:r>
            <a:r>
              <a:rPr sz="1200" spc="125" dirty="0">
                <a:latin typeface="Cambria"/>
                <a:cs typeface="Cambria"/>
              </a:rPr>
              <a:t> </a:t>
            </a:r>
            <a:r>
              <a:rPr sz="1200" spc="10" dirty="0">
                <a:latin typeface="Cambria"/>
                <a:cs typeface="Cambria"/>
              </a:rPr>
              <a:t>of</a:t>
            </a:r>
            <a:r>
              <a:rPr sz="1200" spc="95" dirty="0">
                <a:latin typeface="Cambria"/>
                <a:cs typeface="Cambria"/>
              </a:rPr>
              <a:t> </a:t>
            </a:r>
            <a:r>
              <a:rPr sz="1200" spc="10" dirty="0">
                <a:latin typeface="Cambria"/>
                <a:cs typeface="Cambria"/>
              </a:rPr>
              <a:t>the</a:t>
            </a:r>
            <a:r>
              <a:rPr sz="1200" spc="100" dirty="0">
                <a:latin typeface="Cambria"/>
                <a:cs typeface="Cambria"/>
              </a:rPr>
              <a:t> </a:t>
            </a:r>
            <a:r>
              <a:rPr sz="1200" spc="50" dirty="0">
                <a:latin typeface="Cambria"/>
                <a:cs typeface="Cambria"/>
              </a:rPr>
              <a:t>earlier</a:t>
            </a:r>
            <a:r>
              <a:rPr sz="1200" spc="100" dirty="0">
                <a:latin typeface="Cambria"/>
                <a:cs typeface="Cambria"/>
              </a:rPr>
              <a:t> </a:t>
            </a:r>
            <a:r>
              <a:rPr sz="1200" spc="-20" dirty="0">
                <a:latin typeface="Cambria"/>
                <a:cs typeface="Cambria"/>
              </a:rPr>
              <a:t>firm</a:t>
            </a:r>
            <a:endParaRPr sz="12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985"/>
              </a:spcBef>
            </a:pPr>
            <a:endParaRPr sz="1200">
              <a:latin typeface="Cambria"/>
              <a:cs typeface="Cambria"/>
            </a:endParaRPr>
          </a:p>
          <a:p>
            <a:pPr marL="12700" marR="5080">
              <a:lnSpc>
                <a:spcPct val="105200"/>
              </a:lnSpc>
            </a:pPr>
            <a:r>
              <a:rPr sz="1150" b="1" spc="-50" dirty="0">
                <a:solidFill>
                  <a:srgbClr val="ED1A3B"/>
                </a:solidFill>
                <a:latin typeface="Cambria"/>
                <a:cs typeface="Cambria"/>
              </a:rPr>
              <a:t>Such</a:t>
            </a:r>
            <a:r>
              <a:rPr sz="1150" b="1" spc="-10" dirty="0">
                <a:solidFill>
                  <a:srgbClr val="ED1A3B"/>
                </a:solidFill>
                <a:latin typeface="Cambria"/>
                <a:cs typeface="Cambria"/>
              </a:rPr>
              <a:t> </a:t>
            </a:r>
            <a:r>
              <a:rPr sz="1150" b="1" spc="-70" dirty="0">
                <a:solidFill>
                  <a:srgbClr val="ED1A3B"/>
                </a:solidFill>
                <a:latin typeface="Cambria"/>
                <a:cs typeface="Cambria"/>
              </a:rPr>
              <a:t>information</a:t>
            </a:r>
            <a:r>
              <a:rPr sz="1150" b="1" spc="40" dirty="0">
                <a:solidFill>
                  <a:srgbClr val="ED1A3B"/>
                </a:solidFill>
                <a:latin typeface="Cambria"/>
                <a:cs typeface="Cambria"/>
              </a:rPr>
              <a:t> </a:t>
            </a:r>
            <a:r>
              <a:rPr sz="1150" b="1" spc="-25" dirty="0">
                <a:solidFill>
                  <a:srgbClr val="ED1A3B"/>
                </a:solidFill>
                <a:latin typeface="Cambria"/>
                <a:cs typeface="Cambria"/>
              </a:rPr>
              <a:t>can</a:t>
            </a:r>
            <a:r>
              <a:rPr sz="1150" b="1" spc="55" dirty="0">
                <a:solidFill>
                  <a:srgbClr val="ED1A3B"/>
                </a:solidFill>
                <a:latin typeface="Cambria"/>
                <a:cs typeface="Cambria"/>
              </a:rPr>
              <a:t> </a:t>
            </a:r>
            <a:r>
              <a:rPr sz="1150" b="1" spc="-65" dirty="0">
                <a:solidFill>
                  <a:srgbClr val="ED1A3B"/>
                </a:solidFill>
                <a:latin typeface="Cambria"/>
                <a:cs typeface="Cambria"/>
              </a:rPr>
              <a:t>be</a:t>
            </a:r>
            <a:r>
              <a:rPr sz="1150" b="1" spc="55" dirty="0">
                <a:solidFill>
                  <a:srgbClr val="ED1A3B"/>
                </a:solidFill>
                <a:latin typeface="Cambria"/>
                <a:cs typeface="Cambria"/>
              </a:rPr>
              <a:t> </a:t>
            </a:r>
            <a:r>
              <a:rPr sz="1150" b="1" spc="-85" dirty="0">
                <a:solidFill>
                  <a:srgbClr val="ED1A3B"/>
                </a:solidFill>
                <a:latin typeface="Cambria"/>
                <a:cs typeface="Cambria"/>
              </a:rPr>
              <a:t>obtained</a:t>
            </a:r>
            <a:r>
              <a:rPr sz="1150" b="1" spc="70" dirty="0">
                <a:solidFill>
                  <a:srgbClr val="ED1A3B"/>
                </a:solidFill>
                <a:latin typeface="Cambria"/>
                <a:cs typeface="Cambria"/>
              </a:rPr>
              <a:t> </a:t>
            </a:r>
            <a:r>
              <a:rPr sz="1150" b="1" spc="-75" dirty="0">
                <a:solidFill>
                  <a:srgbClr val="ED1A3B"/>
                </a:solidFill>
                <a:latin typeface="Cambria"/>
                <a:cs typeface="Cambria"/>
              </a:rPr>
              <a:t>from</a:t>
            </a:r>
            <a:r>
              <a:rPr sz="1150" b="1" spc="60" dirty="0">
                <a:solidFill>
                  <a:srgbClr val="ED1A3B"/>
                </a:solidFill>
                <a:latin typeface="Cambria"/>
                <a:cs typeface="Cambria"/>
              </a:rPr>
              <a:t> </a:t>
            </a:r>
            <a:r>
              <a:rPr sz="1150" b="1" spc="-90" dirty="0">
                <a:solidFill>
                  <a:srgbClr val="ED1A3B"/>
                </a:solidFill>
                <a:latin typeface="Cambria"/>
                <a:cs typeface="Cambria"/>
              </a:rPr>
              <a:t>previous</a:t>
            </a:r>
            <a:r>
              <a:rPr sz="1150" b="1" spc="75" dirty="0">
                <a:solidFill>
                  <a:srgbClr val="ED1A3B"/>
                </a:solidFill>
                <a:latin typeface="Cambria"/>
                <a:cs typeface="Cambria"/>
              </a:rPr>
              <a:t> </a:t>
            </a:r>
            <a:r>
              <a:rPr sz="1150" b="1" spc="-70" dirty="0">
                <a:solidFill>
                  <a:srgbClr val="ED1A3B"/>
                </a:solidFill>
                <a:latin typeface="Cambria"/>
                <a:cs typeface="Cambria"/>
              </a:rPr>
              <a:t>accountancy</a:t>
            </a:r>
            <a:r>
              <a:rPr sz="1150" b="1" spc="55" dirty="0">
                <a:solidFill>
                  <a:srgbClr val="ED1A3B"/>
                </a:solidFill>
                <a:latin typeface="Cambria"/>
                <a:cs typeface="Cambria"/>
              </a:rPr>
              <a:t> </a:t>
            </a:r>
            <a:r>
              <a:rPr sz="1150" b="1" spc="-75" dirty="0">
                <a:solidFill>
                  <a:srgbClr val="ED1A3B"/>
                </a:solidFill>
                <a:latin typeface="Cambria"/>
                <a:cs typeface="Cambria"/>
              </a:rPr>
              <a:t>service</a:t>
            </a:r>
            <a:r>
              <a:rPr sz="1150" b="1" spc="80" dirty="0">
                <a:solidFill>
                  <a:srgbClr val="ED1A3B"/>
                </a:solidFill>
                <a:latin typeface="Cambria"/>
                <a:cs typeface="Cambria"/>
              </a:rPr>
              <a:t> </a:t>
            </a:r>
            <a:r>
              <a:rPr sz="1150" b="1" spc="-105" dirty="0">
                <a:solidFill>
                  <a:srgbClr val="ED1A3B"/>
                </a:solidFill>
                <a:latin typeface="Cambria"/>
                <a:cs typeface="Cambria"/>
              </a:rPr>
              <a:t>providers,</a:t>
            </a:r>
            <a:r>
              <a:rPr sz="1150" b="1" spc="30" dirty="0">
                <a:solidFill>
                  <a:srgbClr val="ED1A3B"/>
                </a:solidFill>
                <a:latin typeface="Cambria"/>
                <a:cs typeface="Cambria"/>
              </a:rPr>
              <a:t> </a:t>
            </a:r>
            <a:r>
              <a:rPr sz="1150" b="1" spc="-70" dirty="0">
                <a:solidFill>
                  <a:srgbClr val="ED1A3B"/>
                </a:solidFill>
                <a:latin typeface="Cambria"/>
                <a:cs typeface="Cambria"/>
              </a:rPr>
              <a:t>third</a:t>
            </a:r>
            <a:r>
              <a:rPr sz="1150" b="1" spc="75" dirty="0">
                <a:solidFill>
                  <a:srgbClr val="ED1A3B"/>
                </a:solidFill>
                <a:latin typeface="Cambria"/>
                <a:cs typeface="Cambria"/>
              </a:rPr>
              <a:t> </a:t>
            </a:r>
            <a:r>
              <a:rPr sz="1150" b="1" spc="-80" dirty="0">
                <a:solidFill>
                  <a:srgbClr val="ED1A3B"/>
                </a:solidFill>
                <a:latin typeface="Cambria"/>
                <a:cs typeface="Cambria"/>
              </a:rPr>
              <a:t>parties,</a:t>
            </a:r>
            <a:r>
              <a:rPr sz="1150" b="1" spc="15" dirty="0">
                <a:solidFill>
                  <a:srgbClr val="ED1A3B"/>
                </a:solidFill>
                <a:latin typeface="Cambria"/>
                <a:cs typeface="Cambria"/>
              </a:rPr>
              <a:t> </a:t>
            </a:r>
            <a:r>
              <a:rPr sz="1150" b="1" spc="-65" dirty="0">
                <a:solidFill>
                  <a:srgbClr val="ED1A3B"/>
                </a:solidFill>
                <a:latin typeface="Cambria"/>
                <a:cs typeface="Cambria"/>
              </a:rPr>
              <a:t>inquiry</a:t>
            </a:r>
            <a:r>
              <a:rPr sz="1150" b="1" spc="55" dirty="0">
                <a:solidFill>
                  <a:srgbClr val="ED1A3B"/>
                </a:solidFill>
                <a:latin typeface="Cambria"/>
                <a:cs typeface="Cambria"/>
              </a:rPr>
              <a:t> </a:t>
            </a:r>
            <a:r>
              <a:rPr sz="1150" b="1" spc="-10" dirty="0">
                <a:solidFill>
                  <a:srgbClr val="ED1A3B"/>
                </a:solidFill>
                <a:latin typeface="Cambria"/>
                <a:cs typeface="Cambria"/>
              </a:rPr>
              <a:t>of</a:t>
            </a:r>
            <a:r>
              <a:rPr sz="1150" b="1" spc="60" dirty="0">
                <a:solidFill>
                  <a:srgbClr val="ED1A3B"/>
                </a:solidFill>
                <a:latin typeface="Cambria"/>
                <a:cs typeface="Cambria"/>
              </a:rPr>
              <a:t> </a:t>
            </a:r>
            <a:r>
              <a:rPr sz="1150" b="1" spc="-20" dirty="0">
                <a:solidFill>
                  <a:srgbClr val="ED1A3B"/>
                </a:solidFill>
                <a:latin typeface="Cambria"/>
                <a:cs typeface="Cambria"/>
              </a:rPr>
              <a:t>firm </a:t>
            </a:r>
            <a:r>
              <a:rPr sz="1150" b="1" spc="-85" dirty="0">
                <a:solidFill>
                  <a:srgbClr val="ED1A3B"/>
                </a:solidFill>
                <a:latin typeface="Cambria"/>
                <a:cs typeface="Cambria"/>
              </a:rPr>
              <a:t>personnel,</a:t>
            </a:r>
            <a:r>
              <a:rPr sz="1150" b="1" spc="5" dirty="0">
                <a:solidFill>
                  <a:srgbClr val="ED1A3B"/>
                </a:solidFill>
                <a:latin typeface="Cambria"/>
                <a:cs typeface="Cambria"/>
              </a:rPr>
              <a:t> </a:t>
            </a:r>
            <a:r>
              <a:rPr sz="1150" b="1" spc="-95" dirty="0">
                <a:solidFill>
                  <a:srgbClr val="ED1A3B"/>
                </a:solidFill>
                <a:latin typeface="Cambria"/>
                <a:cs typeface="Cambria"/>
              </a:rPr>
              <a:t>bankers,</a:t>
            </a:r>
            <a:r>
              <a:rPr sz="1150" b="1" spc="20" dirty="0">
                <a:solidFill>
                  <a:srgbClr val="ED1A3B"/>
                </a:solidFill>
                <a:latin typeface="Cambria"/>
                <a:cs typeface="Cambria"/>
              </a:rPr>
              <a:t> </a:t>
            </a:r>
            <a:r>
              <a:rPr sz="1150" b="1" spc="-40" dirty="0">
                <a:solidFill>
                  <a:srgbClr val="ED1A3B"/>
                </a:solidFill>
                <a:latin typeface="Cambria"/>
                <a:cs typeface="Cambria"/>
              </a:rPr>
              <a:t>legal</a:t>
            </a:r>
            <a:r>
              <a:rPr sz="1150" b="1" spc="-10" dirty="0">
                <a:solidFill>
                  <a:srgbClr val="ED1A3B"/>
                </a:solidFill>
                <a:latin typeface="Cambria"/>
                <a:cs typeface="Cambria"/>
              </a:rPr>
              <a:t> </a:t>
            </a:r>
            <a:r>
              <a:rPr sz="1150" b="1" spc="-65" dirty="0">
                <a:solidFill>
                  <a:srgbClr val="ED1A3B"/>
                </a:solidFill>
                <a:latin typeface="Cambria"/>
                <a:cs typeface="Cambria"/>
              </a:rPr>
              <a:t>counsel,</a:t>
            </a:r>
            <a:r>
              <a:rPr sz="1150" b="1" spc="-5" dirty="0">
                <a:solidFill>
                  <a:srgbClr val="ED1A3B"/>
                </a:solidFill>
                <a:latin typeface="Cambria"/>
                <a:cs typeface="Cambria"/>
              </a:rPr>
              <a:t> </a:t>
            </a:r>
            <a:r>
              <a:rPr sz="1150" b="1" spc="-80" dirty="0">
                <a:solidFill>
                  <a:srgbClr val="ED1A3B"/>
                </a:solidFill>
                <a:latin typeface="Cambria"/>
                <a:cs typeface="Cambria"/>
              </a:rPr>
              <a:t>industry</a:t>
            </a:r>
            <a:r>
              <a:rPr sz="1150" b="1" spc="70" dirty="0">
                <a:solidFill>
                  <a:srgbClr val="ED1A3B"/>
                </a:solidFill>
                <a:latin typeface="Cambria"/>
                <a:cs typeface="Cambria"/>
              </a:rPr>
              <a:t> </a:t>
            </a:r>
            <a:r>
              <a:rPr sz="1150" b="1" spc="-110" dirty="0">
                <a:solidFill>
                  <a:srgbClr val="ED1A3B"/>
                </a:solidFill>
                <a:latin typeface="Cambria"/>
                <a:cs typeface="Cambria"/>
              </a:rPr>
              <a:t>peers</a:t>
            </a:r>
            <a:r>
              <a:rPr sz="1150" b="1" spc="90" dirty="0">
                <a:solidFill>
                  <a:srgbClr val="ED1A3B"/>
                </a:solidFill>
                <a:latin typeface="Cambria"/>
                <a:cs typeface="Cambria"/>
              </a:rPr>
              <a:t> </a:t>
            </a:r>
            <a:r>
              <a:rPr sz="1150" b="1" spc="-60" dirty="0">
                <a:solidFill>
                  <a:srgbClr val="ED1A3B"/>
                </a:solidFill>
                <a:latin typeface="Cambria"/>
                <a:cs typeface="Cambria"/>
              </a:rPr>
              <a:t>and</a:t>
            </a:r>
            <a:r>
              <a:rPr sz="1150" b="1" spc="75" dirty="0">
                <a:solidFill>
                  <a:srgbClr val="ED1A3B"/>
                </a:solidFill>
                <a:latin typeface="Cambria"/>
                <a:cs typeface="Cambria"/>
              </a:rPr>
              <a:t> </a:t>
            </a:r>
            <a:r>
              <a:rPr sz="1150" b="1" spc="-90" dirty="0">
                <a:solidFill>
                  <a:srgbClr val="ED1A3B"/>
                </a:solidFill>
                <a:latin typeface="Cambria"/>
                <a:cs typeface="Cambria"/>
              </a:rPr>
              <a:t>background</a:t>
            </a:r>
            <a:r>
              <a:rPr sz="1150" b="1" spc="100" dirty="0">
                <a:solidFill>
                  <a:srgbClr val="ED1A3B"/>
                </a:solidFill>
                <a:latin typeface="Cambria"/>
                <a:cs typeface="Cambria"/>
              </a:rPr>
              <a:t> </a:t>
            </a:r>
            <a:r>
              <a:rPr sz="1150" b="1" spc="-10" dirty="0">
                <a:solidFill>
                  <a:srgbClr val="ED1A3B"/>
                </a:solidFill>
                <a:latin typeface="Cambria"/>
                <a:cs typeface="Cambria"/>
              </a:rPr>
              <a:t>searches</a:t>
            </a:r>
            <a:endParaRPr sz="11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840992" y="1319783"/>
            <a:ext cx="184785" cy="344805"/>
            <a:chOff x="1840992" y="1319783"/>
            <a:chExt cx="184785" cy="3448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52879" y="1319783"/>
              <a:ext cx="169468" cy="8382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42341" y="1403604"/>
              <a:ext cx="67230" cy="8686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64436" y="1403604"/>
              <a:ext cx="57912" cy="5791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40992" y="1490471"/>
              <a:ext cx="65532" cy="8686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67484" y="1595628"/>
              <a:ext cx="57912" cy="6857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42516" y="1577340"/>
              <a:ext cx="70104" cy="86867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2071116" y="1319783"/>
            <a:ext cx="897890" cy="344805"/>
            <a:chOff x="2071116" y="1319783"/>
            <a:chExt cx="897890" cy="344805"/>
          </a:xfrm>
        </p:grpSpPr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83003" y="1319783"/>
              <a:ext cx="169468" cy="8382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752343" y="1325879"/>
              <a:ext cx="216408" cy="7772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292095" y="1325879"/>
              <a:ext cx="435863" cy="16459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072465" y="1403604"/>
              <a:ext cx="67230" cy="8686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194559" y="1403604"/>
              <a:ext cx="57912" cy="5791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663951" y="1403604"/>
              <a:ext cx="304800" cy="8686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071116" y="1490471"/>
              <a:ext cx="65532" cy="8686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551175" y="1490471"/>
              <a:ext cx="179832" cy="8686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322575" y="1490471"/>
              <a:ext cx="161543" cy="173736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831591" y="1490471"/>
              <a:ext cx="57911" cy="173736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197608" y="1595628"/>
              <a:ext cx="57912" cy="6857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072640" y="1577340"/>
              <a:ext cx="70104" cy="86867"/>
            </a:xfrm>
            <a:prstGeom prst="rect">
              <a:avLst/>
            </a:prstGeom>
          </p:spPr>
        </p:pic>
      </p:grpSp>
      <p:grpSp>
        <p:nvGrpSpPr>
          <p:cNvPr id="22" name="object 22"/>
          <p:cNvGrpSpPr/>
          <p:nvPr/>
        </p:nvGrpSpPr>
        <p:grpSpPr>
          <a:xfrm>
            <a:off x="3236975" y="1319783"/>
            <a:ext cx="692150" cy="344805"/>
            <a:chOff x="3236975" y="1319783"/>
            <a:chExt cx="692150" cy="344805"/>
          </a:xfrm>
        </p:grpSpPr>
        <p:pic>
          <p:nvPicPr>
            <p:cNvPr id="23" name="object 2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527755" y="1319783"/>
              <a:ext cx="169468" cy="8382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236975" y="1326642"/>
              <a:ext cx="117348" cy="7696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372611" y="1326642"/>
              <a:ext cx="106680" cy="7696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736847" y="1325879"/>
              <a:ext cx="192024" cy="164591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517217" y="1403604"/>
              <a:ext cx="67230" cy="86867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639311" y="1403604"/>
              <a:ext cx="57912" cy="5791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265931" y="1403604"/>
              <a:ext cx="184403" cy="173735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515867" y="1490471"/>
              <a:ext cx="65532" cy="86867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329939" y="1490471"/>
              <a:ext cx="70103" cy="86867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767327" y="1490471"/>
              <a:ext cx="161544" cy="17373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642359" y="1595628"/>
              <a:ext cx="57912" cy="6857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517391" y="1577340"/>
              <a:ext cx="70104" cy="86867"/>
            </a:xfrm>
            <a:prstGeom prst="rect">
              <a:avLst/>
            </a:prstGeom>
          </p:spPr>
        </p:pic>
      </p:grpSp>
      <p:grpSp>
        <p:nvGrpSpPr>
          <p:cNvPr id="35" name="object 35"/>
          <p:cNvGrpSpPr/>
          <p:nvPr/>
        </p:nvGrpSpPr>
        <p:grpSpPr>
          <a:xfrm>
            <a:off x="4153204" y="1320800"/>
            <a:ext cx="228600" cy="256540"/>
            <a:chOff x="4153204" y="1320800"/>
            <a:chExt cx="228600" cy="256540"/>
          </a:xfrm>
        </p:grpSpPr>
        <p:pic>
          <p:nvPicPr>
            <p:cNvPr id="36" name="object 36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184903" y="1320800"/>
              <a:ext cx="143256" cy="8280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186427" y="1403604"/>
              <a:ext cx="140313" cy="86867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153204" y="1490471"/>
              <a:ext cx="145999" cy="86867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312157" y="1492250"/>
              <a:ext cx="69342" cy="85089"/>
            </a:xfrm>
            <a:prstGeom prst="rect">
              <a:avLst/>
            </a:prstGeom>
          </p:spPr>
        </p:pic>
      </p:grpSp>
      <p:grpSp>
        <p:nvGrpSpPr>
          <p:cNvPr id="40" name="object 40"/>
          <p:cNvGrpSpPr/>
          <p:nvPr/>
        </p:nvGrpSpPr>
        <p:grpSpPr>
          <a:xfrm>
            <a:off x="4610100" y="1319783"/>
            <a:ext cx="181610" cy="257810"/>
            <a:chOff x="4610100" y="1319783"/>
            <a:chExt cx="181610" cy="257810"/>
          </a:xfrm>
        </p:grpSpPr>
        <p:pic>
          <p:nvPicPr>
            <p:cNvPr id="41" name="object 41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4621987" y="1319783"/>
              <a:ext cx="169468" cy="8382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4611449" y="1403604"/>
              <a:ext cx="67230" cy="86867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733543" y="1403604"/>
              <a:ext cx="57912" cy="57912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4610100" y="1490471"/>
              <a:ext cx="65532" cy="86867"/>
            </a:xfrm>
            <a:prstGeom prst="rect">
              <a:avLst/>
            </a:prstGeom>
          </p:spPr>
        </p:pic>
      </p:grpSp>
      <p:grpSp>
        <p:nvGrpSpPr>
          <p:cNvPr id="45" name="object 45"/>
          <p:cNvGrpSpPr/>
          <p:nvPr/>
        </p:nvGrpSpPr>
        <p:grpSpPr>
          <a:xfrm>
            <a:off x="4840223" y="1319783"/>
            <a:ext cx="1393190" cy="344805"/>
            <a:chOff x="4840223" y="1319783"/>
            <a:chExt cx="1393190" cy="344805"/>
          </a:xfrm>
        </p:grpSpPr>
        <p:pic>
          <p:nvPicPr>
            <p:cNvPr id="46" name="object 46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4854447" y="1319783"/>
              <a:ext cx="165607" cy="83820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5068823" y="1326642"/>
              <a:ext cx="117348" cy="76961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5204460" y="1326642"/>
              <a:ext cx="106679" cy="76961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5727192" y="1326642"/>
              <a:ext cx="117347" cy="76961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5862828" y="1326642"/>
              <a:ext cx="106679" cy="76961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4962144" y="1403604"/>
              <a:ext cx="70103" cy="86867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841652" y="1403604"/>
              <a:ext cx="70503" cy="86867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5338571" y="1325879"/>
              <a:ext cx="362712" cy="338328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5097780" y="1403604"/>
              <a:ext cx="184403" cy="173735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6131051" y="1325879"/>
              <a:ext cx="102108" cy="338328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5993892" y="1325879"/>
              <a:ext cx="112775" cy="338328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5756147" y="1403604"/>
              <a:ext cx="184403" cy="173735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4967017" y="1490471"/>
              <a:ext cx="65161" cy="86867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4840223" y="1490471"/>
              <a:ext cx="65531" cy="86867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5161787" y="1490471"/>
              <a:ext cx="70104" cy="86867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5820155" y="1490471"/>
              <a:ext cx="70104" cy="86867"/>
            </a:xfrm>
            <a:prstGeom prst="rect">
              <a:avLst/>
            </a:prstGeom>
          </p:spPr>
        </p:pic>
      </p:grpSp>
      <p:grpSp>
        <p:nvGrpSpPr>
          <p:cNvPr id="62" name="object 62"/>
          <p:cNvGrpSpPr/>
          <p:nvPr/>
        </p:nvGrpSpPr>
        <p:grpSpPr>
          <a:xfrm>
            <a:off x="6502907" y="1319783"/>
            <a:ext cx="692150" cy="257810"/>
            <a:chOff x="6502907" y="1319783"/>
            <a:chExt cx="692150" cy="257810"/>
          </a:xfrm>
        </p:grpSpPr>
        <p:pic>
          <p:nvPicPr>
            <p:cNvPr id="63" name="object 63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6793687" y="1319783"/>
              <a:ext cx="169468" cy="83820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6502907" y="1326642"/>
              <a:ext cx="117348" cy="76961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6638544" y="1326642"/>
              <a:ext cx="106679" cy="76961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6783149" y="1403604"/>
              <a:ext cx="67230" cy="86867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6905244" y="1403604"/>
              <a:ext cx="57911" cy="57912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7002780" y="1325879"/>
              <a:ext cx="192023" cy="164591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6781800" y="1490471"/>
              <a:ext cx="65532" cy="86867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6531864" y="1403604"/>
              <a:ext cx="184403" cy="173735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6595871" y="1490471"/>
              <a:ext cx="70104" cy="86867"/>
            </a:xfrm>
            <a:prstGeom prst="rect">
              <a:avLst/>
            </a:prstGeom>
          </p:spPr>
        </p:pic>
      </p:grpSp>
      <p:grpSp>
        <p:nvGrpSpPr>
          <p:cNvPr id="72" name="object 72"/>
          <p:cNvGrpSpPr/>
          <p:nvPr/>
        </p:nvGrpSpPr>
        <p:grpSpPr>
          <a:xfrm>
            <a:off x="7421880" y="1319783"/>
            <a:ext cx="419100" cy="257810"/>
            <a:chOff x="7421880" y="1319783"/>
            <a:chExt cx="419100" cy="257810"/>
          </a:xfrm>
        </p:grpSpPr>
        <p:pic>
          <p:nvPicPr>
            <p:cNvPr id="73" name="object 73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7436104" y="1319783"/>
              <a:ext cx="165608" cy="83820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7543800" y="1403604"/>
              <a:ext cx="70103" cy="86867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7423308" y="1403604"/>
              <a:ext cx="70503" cy="86867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7648955" y="1325879"/>
              <a:ext cx="192024" cy="164591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7548673" y="1490471"/>
              <a:ext cx="65161" cy="86867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7421880" y="1490471"/>
              <a:ext cx="65532" cy="86867"/>
            </a:xfrm>
            <a:prstGeom prst="rect">
              <a:avLst/>
            </a:prstGeom>
          </p:spPr>
        </p:pic>
      </p:grpSp>
      <p:grpSp>
        <p:nvGrpSpPr>
          <p:cNvPr id="79" name="object 79"/>
          <p:cNvGrpSpPr/>
          <p:nvPr/>
        </p:nvGrpSpPr>
        <p:grpSpPr>
          <a:xfrm>
            <a:off x="1623059" y="1325880"/>
            <a:ext cx="155575" cy="251460"/>
            <a:chOff x="1623059" y="1325880"/>
            <a:chExt cx="155575" cy="251460"/>
          </a:xfrm>
        </p:grpSpPr>
        <p:pic>
          <p:nvPicPr>
            <p:cNvPr id="80" name="object 80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1623059" y="1325880"/>
              <a:ext cx="153924" cy="164591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1623059" y="1490472"/>
              <a:ext cx="155448" cy="86867"/>
            </a:xfrm>
            <a:prstGeom prst="rect">
              <a:avLst/>
            </a:prstGeom>
          </p:spPr>
        </p:pic>
      </p:grpSp>
      <p:grpSp>
        <p:nvGrpSpPr>
          <p:cNvPr id="82" name="object 82"/>
          <p:cNvGrpSpPr/>
          <p:nvPr/>
        </p:nvGrpSpPr>
        <p:grpSpPr>
          <a:xfrm>
            <a:off x="3015996" y="1325880"/>
            <a:ext cx="155575" cy="251460"/>
            <a:chOff x="3015996" y="1325880"/>
            <a:chExt cx="155575" cy="251460"/>
          </a:xfrm>
        </p:grpSpPr>
        <p:pic>
          <p:nvPicPr>
            <p:cNvPr id="83" name="object 83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3015996" y="1325880"/>
              <a:ext cx="153923" cy="164591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3015996" y="1490472"/>
              <a:ext cx="155447" cy="86867"/>
            </a:xfrm>
            <a:prstGeom prst="rect">
              <a:avLst/>
            </a:prstGeom>
          </p:spPr>
        </p:pic>
      </p:grpSp>
      <p:grpSp>
        <p:nvGrpSpPr>
          <p:cNvPr id="85" name="object 85"/>
          <p:cNvGrpSpPr/>
          <p:nvPr/>
        </p:nvGrpSpPr>
        <p:grpSpPr>
          <a:xfrm>
            <a:off x="6281928" y="1325880"/>
            <a:ext cx="155575" cy="251460"/>
            <a:chOff x="6281928" y="1325880"/>
            <a:chExt cx="155575" cy="251460"/>
          </a:xfrm>
        </p:grpSpPr>
        <p:pic>
          <p:nvPicPr>
            <p:cNvPr id="86" name="object 86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6281928" y="1325880"/>
              <a:ext cx="153923" cy="164591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6281928" y="1490472"/>
              <a:ext cx="155448" cy="86867"/>
            </a:xfrm>
            <a:prstGeom prst="rect">
              <a:avLst/>
            </a:prstGeom>
          </p:spPr>
        </p:pic>
      </p:grpSp>
      <p:grpSp>
        <p:nvGrpSpPr>
          <p:cNvPr id="88" name="object 88"/>
          <p:cNvGrpSpPr/>
          <p:nvPr/>
        </p:nvGrpSpPr>
        <p:grpSpPr>
          <a:xfrm>
            <a:off x="4149852" y="1577340"/>
            <a:ext cx="208279" cy="86995"/>
            <a:chOff x="4149852" y="1577340"/>
            <a:chExt cx="208279" cy="86995"/>
          </a:xfrm>
        </p:grpSpPr>
        <p:pic>
          <p:nvPicPr>
            <p:cNvPr id="89" name="object 89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4241292" y="1577340"/>
              <a:ext cx="116776" cy="86867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4149852" y="1577340"/>
              <a:ext cx="74675" cy="86867"/>
            </a:xfrm>
            <a:prstGeom prst="rect">
              <a:avLst/>
            </a:prstGeom>
          </p:spPr>
        </p:pic>
      </p:grpSp>
      <p:pic>
        <p:nvPicPr>
          <p:cNvPr id="91" name="object 91"/>
          <p:cNvPicPr/>
          <p:nvPr/>
        </p:nvPicPr>
        <p:blipFill>
          <a:blip r:embed="rId79" cstate="print"/>
          <a:stretch>
            <a:fillRect/>
          </a:stretch>
        </p:blipFill>
        <p:spPr>
          <a:xfrm>
            <a:off x="4736591" y="1595627"/>
            <a:ext cx="57911" cy="68579"/>
          </a:xfrm>
          <a:prstGeom prst="rect">
            <a:avLst/>
          </a:prstGeom>
        </p:spPr>
      </p:pic>
      <p:pic>
        <p:nvPicPr>
          <p:cNvPr id="92" name="object 92"/>
          <p:cNvPicPr/>
          <p:nvPr/>
        </p:nvPicPr>
        <p:blipFill>
          <a:blip r:embed="rId80" cstate="print"/>
          <a:stretch>
            <a:fillRect/>
          </a:stretch>
        </p:blipFill>
        <p:spPr>
          <a:xfrm>
            <a:off x="4611623" y="1577340"/>
            <a:ext cx="70103" cy="86867"/>
          </a:xfrm>
          <a:prstGeom prst="rect">
            <a:avLst/>
          </a:prstGeom>
        </p:spPr>
      </p:pic>
      <p:pic>
        <p:nvPicPr>
          <p:cNvPr id="93" name="object 93"/>
          <p:cNvPicPr/>
          <p:nvPr/>
        </p:nvPicPr>
        <p:blipFill>
          <a:blip r:embed="rId81" cstate="print"/>
          <a:stretch>
            <a:fillRect/>
          </a:stretch>
        </p:blipFill>
        <p:spPr>
          <a:xfrm>
            <a:off x="4959858" y="1577340"/>
            <a:ext cx="71004" cy="86867"/>
          </a:xfrm>
          <a:prstGeom prst="rect">
            <a:avLst/>
          </a:prstGeom>
        </p:spPr>
      </p:pic>
      <p:pic>
        <p:nvPicPr>
          <p:cNvPr id="94" name="object 94"/>
          <p:cNvPicPr/>
          <p:nvPr/>
        </p:nvPicPr>
        <p:blipFill>
          <a:blip r:embed="rId82" cstate="print"/>
          <a:stretch>
            <a:fillRect/>
          </a:stretch>
        </p:blipFill>
        <p:spPr>
          <a:xfrm>
            <a:off x="4841747" y="1577340"/>
            <a:ext cx="70103" cy="86867"/>
          </a:xfrm>
          <a:prstGeom prst="rect">
            <a:avLst/>
          </a:prstGeom>
        </p:spPr>
      </p:pic>
      <p:pic>
        <p:nvPicPr>
          <p:cNvPr id="95" name="object 95"/>
          <p:cNvPicPr/>
          <p:nvPr/>
        </p:nvPicPr>
        <p:blipFill>
          <a:blip r:embed="rId83" cstate="print"/>
          <a:stretch>
            <a:fillRect/>
          </a:stretch>
        </p:blipFill>
        <p:spPr>
          <a:xfrm>
            <a:off x="6908292" y="1595627"/>
            <a:ext cx="57911" cy="68579"/>
          </a:xfrm>
          <a:prstGeom prst="rect">
            <a:avLst/>
          </a:prstGeom>
        </p:spPr>
      </p:pic>
      <p:pic>
        <p:nvPicPr>
          <p:cNvPr id="96" name="object 96"/>
          <p:cNvPicPr/>
          <p:nvPr/>
        </p:nvPicPr>
        <p:blipFill>
          <a:blip r:embed="rId84" cstate="print"/>
          <a:stretch>
            <a:fillRect/>
          </a:stretch>
        </p:blipFill>
        <p:spPr>
          <a:xfrm>
            <a:off x="6783323" y="1577340"/>
            <a:ext cx="70104" cy="86867"/>
          </a:xfrm>
          <a:prstGeom prst="rect">
            <a:avLst/>
          </a:prstGeom>
        </p:spPr>
      </p:pic>
      <p:pic>
        <p:nvPicPr>
          <p:cNvPr id="97" name="object 97"/>
          <p:cNvPicPr/>
          <p:nvPr/>
        </p:nvPicPr>
        <p:blipFill>
          <a:blip r:embed="rId85" cstate="print"/>
          <a:stretch>
            <a:fillRect/>
          </a:stretch>
        </p:blipFill>
        <p:spPr>
          <a:xfrm>
            <a:off x="7679435" y="1490472"/>
            <a:ext cx="102108" cy="173736"/>
          </a:xfrm>
          <a:prstGeom prst="rect">
            <a:avLst/>
          </a:prstGeom>
        </p:spPr>
      </p:pic>
      <p:pic>
        <p:nvPicPr>
          <p:cNvPr id="98" name="object 98"/>
          <p:cNvPicPr/>
          <p:nvPr/>
        </p:nvPicPr>
        <p:blipFill>
          <a:blip r:embed="rId86" cstate="print"/>
          <a:stretch>
            <a:fillRect/>
          </a:stretch>
        </p:blipFill>
        <p:spPr>
          <a:xfrm>
            <a:off x="7541514" y="1577340"/>
            <a:ext cx="71004" cy="86867"/>
          </a:xfrm>
          <a:prstGeom prst="rect">
            <a:avLst/>
          </a:prstGeom>
        </p:spPr>
      </p:pic>
      <p:pic>
        <p:nvPicPr>
          <p:cNvPr id="99" name="object 99"/>
          <p:cNvPicPr/>
          <p:nvPr/>
        </p:nvPicPr>
        <p:blipFill>
          <a:blip r:embed="rId87" cstate="print"/>
          <a:stretch>
            <a:fillRect/>
          </a:stretch>
        </p:blipFill>
        <p:spPr>
          <a:xfrm>
            <a:off x="7423403" y="1577340"/>
            <a:ext cx="70103" cy="86867"/>
          </a:xfrm>
          <a:prstGeom prst="rect">
            <a:avLst/>
          </a:prstGeom>
        </p:spPr>
      </p:pic>
      <p:pic>
        <p:nvPicPr>
          <p:cNvPr id="100" name="object 100"/>
          <p:cNvPicPr/>
          <p:nvPr/>
        </p:nvPicPr>
        <p:blipFill>
          <a:blip r:embed="rId88" cstate="print"/>
          <a:stretch>
            <a:fillRect/>
          </a:stretch>
        </p:blipFill>
        <p:spPr>
          <a:xfrm>
            <a:off x="1610432" y="1577340"/>
            <a:ext cx="180267" cy="86867"/>
          </a:xfrm>
          <a:prstGeom prst="rect">
            <a:avLst/>
          </a:prstGeom>
        </p:spPr>
      </p:pic>
      <p:pic>
        <p:nvPicPr>
          <p:cNvPr id="101" name="object 101"/>
          <p:cNvPicPr/>
          <p:nvPr/>
        </p:nvPicPr>
        <p:blipFill>
          <a:blip r:embed="rId89" cstate="print"/>
          <a:stretch>
            <a:fillRect/>
          </a:stretch>
        </p:blipFill>
        <p:spPr>
          <a:xfrm>
            <a:off x="7033259" y="1490472"/>
            <a:ext cx="161543" cy="173736"/>
          </a:xfrm>
          <a:prstGeom prst="rect">
            <a:avLst/>
          </a:prstGeom>
        </p:spPr>
      </p:pic>
      <p:pic>
        <p:nvPicPr>
          <p:cNvPr id="102" name="object 102"/>
          <p:cNvPicPr/>
          <p:nvPr/>
        </p:nvPicPr>
        <p:blipFill>
          <a:blip r:embed="rId90" cstate="print"/>
          <a:stretch>
            <a:fillRect/>
          </a:stretch>
        </p:blipFill>
        <p:spPr>
          <a:xfrm>
            <a:off x="2551175" y="1577340"/>
            <a:ext cx="102108" cy="86867"/>
          </a:xfrm>
          <a:prstGeom prst="rect">
            <a:avLst/>
          </a:prstGeom>
        </p:spPr>
      </p:pic>
      <p:pic>
        <p:nvPicPr>
          <p:cNvPr id="103" name="object 103"/>
          <p:cNvPicPr/>
          <p:nvPr/>
        </p:nvPicPr>
        <p:blipFill>
          <a:blip r:embed="rId91" cstate="print"/>
          <a:stretch>
            <a:fillRect/>
          </a:stretch>
        </p:blipFill>
        <p:spPr>
          <a:xfrm>
            <a:off x="3003368" y="1577340"/>
            <a:ext cx="180267" cy="86867"/>
          </a:xfrm>
          <a:prstGeom prst="rect">
            <a:avLst/>
          </a:prstGeom>
        </p:spPr>
      </p:pic>
      <p:pic>
        <p:nvPicPr>
          <p:cNvPr id="104" name="object 104"/>
          <p:cNvPicPr/>
          <p:nvPr/>
        </p:nvPicPr>
        <p:blipFill>
          <a:blip r:embed="rId92" cstate="print"/>
          <a:stretch>
            <a:fillRect/>
          </a:stretch>
        </p:blipFill>
        <p:spPr>
          <a:xfrm>
            <a:off x="3265932" y="1577340"/>
            <a:ext cx="184403" cy="86867"/>
          </a:xfrm>
          <a:prstGeom prst="rect">
            <a:avLst/>
          </a:prstGeom>
        </p:spPr>
      </p:pic>
      <p:pic>
        <p:nvPicPr>
          <p:cNvPr id="105" name="object 105"/>
          <p:cNvPicPr/>
          <p:nvPr/>
        </p:nvPicPr>
        <p:blipFill>
          <a:blip r:embed="rId93" cstate="print"/>
          <a:stretch>
            <a:fillRect/>
          </a:stretch>
        </p:blipFill>
        <p:spPr>
          <a:xfrm>
            <a:off x="5097779" y="1577340"/>
            <a:ext cx="184403" cy="86867"/>
          </a:xfrm>
          <a:prstGeom prst="rect">
            <a:avLst/>
          </a:prstGeom>
        </p:spPr>
      </p:pic>
      <p:pic>
        <p:nvPicPr>
          <p:cNvPr id="106" name="object 106"/>
          <p:cNvPicPr/>
          <p:nvPr/>
        </p:nvPicPr>
        <p:blipFill>
          <a:blip r:embed="rId94" cstate="print"/>
          <a:stretch>
            <a:fillRect/>
          </a:stretch>
        </p:blipFill>
        <p:spPr>
          <a:xfrm>
            <a:off x="5756147" y="1577340"/>
            <a:ext cx="184403" cy="86867"/>
          </a:xfrm>
          <a:prstGeom prst="rect">
            <a:avLst/>
          </a:prstGeom>
        </p:spPr>
      </p:pic>
      <p:pic>
        <p:nvPicPr>
          <p:cNvPr id="107" name="object 107"/>
          <p:cNvPicPr/>
          <p:nvPr/>
        </p:nvPicPr>
        <p:blipFill>
          <a:blip r:embed="rId95" cstate="print"/>
          <a:stretch>
            <a:fillRect/>
          </a:stretch>
        </p:blipFill>
        <p:spPr>
          <a:xfrm>
            <a:off x="6269300" y="1577340"/>
            <a:ext cx="180267" cy="86867"/>
          </a:xfrm>
          <a:prstGeom prst="rect">
            <a:avLst/>
          </a:prstGeom>
        </p:spPr>
      </p:pic>
      <p:pic>
        <p:nvPicPr>
          <p:cNvPr id="108" name="object 108"/>
          <p:cNvPicPr/>
          <p:nvPr/>
        </p:nvPicPr>
        <p:blipFill>
          <a:blip r:embed="rId96" cstate="print"/>
          <a:stretch>
            <a:fillRect/>
          </a:stretch>
        </p:blipFill>
        <p:spPr>
          <a:xfrm>
            <a:off x="6531864" y="1577340"/>
            <a:ext cx="184403" cy="86867"/>
          </a:xfrm>
          <a:prstGeom prst="rect">
            <a:avLst/>
          </a:prstGeom>
        </p:spPr>
      </p:pic>
      <p:pic>
        <p:nvPicPr>
          <p:cNvPr id="109" name="object 109"/>
          <p:cNvPicPr/>
          <p:nvPr/>
        </p:nvPicPr>
        <p:blipFill>
          <a:blip r:embed="rId97" cstate="print"/>
          <a:stretch>
            <a:fillRect/>
          </a:stretch>
        </p:blipFill>
        <p:spPr>
          <a:xfrm>
            <a:off x="1853183" y="1664207"/>
            <a:ext cx="166725" cy="83820"/>
          </a:xfrm>
          <a:prstGeom prst="rect">
            <a:avLst/>
          </a:prstGeom>
        </p:spPr>
      </p:pic>
      <p:pic>
        <p:nvPicPr>
          <p:cNvPr id="110" name="object 110"/>
          <p:cNvPicPr/>
          <p:nvPr/>
        </p:nvPicPr>
        <p:blipFill>
          <a:blip r:embed="rId98" cstate="print"/>
          <a:stretch>
            <a:fillRect/>
          </a:stretch>
        </p:blipFill>
        <p:spPr>
          <a:xfrm>
            <a:off x="2083307" y="1664207"/>
            <a:ext cx="166725" cy="83820"/>
          </a:xfrm>
          <a:prstGeom prst="rect">
            <a:avLst/>
          </a:prstGeom>
        </p:spPr>
      </p:pic>
      <p:pic>
        <p:nvPicPr>
          <p:cNvPr id="111" name="object 111"/>
          <p:cNvPicPr/>
          <p:nvPr/>
        </p:nvPicPr>
        <p:blipFill>
          <a:blip r:embed="rId99" cstate="print"/>
          <a:stretch>
            <a:fillRect/>
          </a:stretch>
        </p:blipFill>
        <p:spPr>
          <a:xfrm>
            <a:off x="3528059" y="1664207"/>
            <a:ext cx="166725" cy="83820"/>
          </a:xfrm>
          <a:prstGeom prst="rect">
            <a:avLst/>
          </a:prstGeom>
        </p:spPr>
      </p:pic>
      <p:pic>
        <p:nvPicPr>
          <p:cNvPr id="112" name="object 112"/>
          <p:cNvPicPr/>
          <p:nvPr/>
        </p:nvPicPr>
        <p:blipFill>
          <a:blip r:embed="rId100" cstate="print"/>
          <a:stretch>
            <a:fillRect/>
          </a:stretch>
        </p:blipFill>
        <p:spPr>
          <a:xfrm>
            <a:off x="4158996" y="1664207"/>
            <a:ext cx="222503" cy="80771"/>
          </a:xfrm>
          <a:prstGeom prst="rect">
            <a:avLst/>
          </a:prstGeom>
        </p:spPr>
      </p:pic>
      <p:pic>
        <p:nvPicPr>
          <p:cNvPr id="113" name="object 113"/>
          <p:cNvPicPr/>
          <p:nvPr/>
        </p:nvPicPr>
        <p:blipFill>
          <a:blip r:embed="rId101" cstate="print"/>
          <a:stretch>
            <a:fillRect/>
          </a:stretch>
        </p:blipFill>
        <p:spPr>
          <a:xfrm>
            <a:off x="4622291" y="1664207"/>
            <a:ext cx="166725" cy="83820"/>
          </a:xfrm>
          <a:prstGeom prst="rect">
            <a:avLst/>
          </a:prstGeom>
        </p:spPr>
      </p:pic>
      <p:pic>
        <p:nvPicPr>
          <p:cNvPr id="114" name="object 114"/>
          <p:cNvPicPr/>
          <p:nvPr/>
        </p:nvPicPr>
        <p:blipFill>
          <a:blip r:embed="rId102" cstate="print"/>
          <a:stretch>
            <a:fillRect/>
          </a:stretch>
        </p:blipFill>
        <p:spPr>
          <a:xfrm>
            <a:off x="4852415" y="1664207"/>
            <a:ext cx="166878" cy="83820"/>
          </a:xfrm>
          <a:prstGeom prst="rect">
            <a:avLst/>
          </a:prstGeom>
        </p:spPr>
      </p:pic>
      <p:pic>
        <p:nvPicPr>
          <p:cNvPr id="115" name="object 115"/>
          <p:cNvPicPr/>
          <p:nvPr/>
        </p:nvPicPr>
        <p:blipFill>
          <a:blip r:embed="rId103" cstate="print"/>
          <a:stretch>
            <a:fillRect/>
          </a:stretch>
        </p:blipFill>
        <p:spPr>
          <a:xfrm>
            <a:off x="6793992" y="1664207"/>
            <a:ext cx="166725" cy="83820"/>
          </a:xfrm>
          <a:prstGeom prst="rect">
            <a:avLst/>
          </a:prstGeom>
        </p:spPr>
      </p:pic>
      <p:pic>
        <p:nvPicPr>
          <p:cNvPr id="116" name="object 116"/>
          <p:cNvPicPr/>
          <p:nvPr/>
        </p:nvPicPr>
        <p:blipFill>
          <a:blip r:embed="rId104" cstate="print"/>
          <a:stretch>
            <a:fillRect/>
          </a:stretch>
        </p:blipFill>
        <p:spPr>
          <a:xfrm>
            <a:off x="7434071" y="1664207"/>
            <a:ext cx="166878" cy="83820"/>
          </a:xfrm>
          <a:prstGeom prst="rect">
            <a:avLst/>
          </a:prstGeom>
        </p:spPr>
      </p:pic>
      <p:grpSp>
        <p:nvGrpSpPr>
          <p:cNvPr id="117" name="object 117"/>
          <p:cNvGrpSpPr/>
          <p:nvPr/>
        </p:nvGrpSpPr>
        <p:grpSpPr>
          <a:xfrm>
            <a:off x="1580387" y="1664207"/>
            <a:ext cx="239395" cy="78105"/>
            <a:chOff x="1580387" y="1664207"/>
            <a:chExt cx="239395" cy="78105"/>
          </a:xfrm>
        </p:grpSpPr>
        <p:pic>
          <p:nvPicPr>
            <p:cNvPr id="118" name="object 118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1580387" y="1664207"/>
              <a:ext cx="111252" cy="77724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1708403" y="1664207"/>
              <a:ext cx="111251" cy="77724"/>
            </a:xfrm>
            <a:prstGeom prst="rect">
              <a:avLst/>
            </a:prstGeom>
          </p:spPr>
        </p:pic>
      </p:grpSp>
      <p:grpSp>
        <p:nvGrpSpPr>
          <p:cNvPr id="120" name="object 120"/>
          <p:cNvGrpSpPr/>
          <p:nvPr/>
        </p:nvGrpSpPr>
        <p:grpSpPr>
          <a:xfrm>
            <a:off x="2292095" y="1664207"/>
            <a:ext cx="352425" cy="78105"/>
            <a:chOff x="2292095" y="1664207"/>
            <a:chExt cx="352425" cy="78105"/>
          </a:xfrm>
        </p:grpSpPr>
        <p:pic>
          <p:nvPicPr>
            <p:cNvPr id="121" name="object 121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2292095" y="1664207"/>
              <a:ext cx="192023" cy="77724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2516123" y="1664207"/>
              <a:ext cx="128016" cy="77724"/>
            </a:xfrm>
            <a:prstGeom prst="rect">
              <a:avLst/>
            </a:prstGeom>
          </p:spPr>
        </p:pic>
      </p:grpSp>
      <p:pic>
        <p:nvPicPr>
          <p:cNvPr id="123" name="object 123"/>
          <p:cNvPicPr/>
          <p:nvPr/>
        </p:nvPicPr>
        <p:blipFill>
          <a:blip r:embed="rId109" cstate="print"/>
          <a:stretch>
            <a:fillRect/>
          </a:stretch>
        </p:blipFill>
        <p:spPr>
          <a:xfrm>
            <a:off x="2798064" y="1664207"/>
            <a:ext cx="124967" cy="77724"/>
          </a:xfrm>
          <a:prstGeom prst="rect">
            <a:avLst/>
          </a:prstGeom>
        </p:spPr>
      </p:pic>
      <p:grpSp>
        <p:nvGrpSpPr>
          <p:cNvPr id="124" name="object 124"/>
          <p:cNvGrpSpPr/>
          <p:nvPr/>
        </p:nvGrpSpPr>
        <p:grpSpPr>
          <a:xfrm>
            <a:off x="2973324" y="1664207"/>
            <a:ext cx="477520" cy="78105"/>
            <a:chOff x="2973324" y="1664207"/>
            <a:chExt cx="477520" cy="78105"/>
          </a:xfrm>
        </p:grpSpPr>
        <p:pic>
          <p:nvPicPr>
            <p:cNvPr id="125" name="object 125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2973324" y="1664207"/>
              <a:ext cx="111251" cy="77724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3101340" y="1664207"/>
              <a:ext cx="111251" cy="77724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3236976" y="1664207"/>
              <a:ext cx="106680" cy="77724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3380232" y="1664207"/>
              <a:ext cx="70103" cy="77724"/>
            </a:xfrm>
            <a:prstGeom prst="rect">
              <a:avLst/>
            </a:prstGeom>
          </p:spPr>
        </p:pic>
      </p:grpSp>
      <p:pic>
        <p:nvPicPr>
          <p:cNvPr id="129" name="object 129"/>
          <p:cNvPicPr/>
          <p:nvPr/>
        </p:nvPicPr>
        <p:blipFill>
          <a:blip r:embed="rId114" cstate="print"/>
          <a:stretch>
            <a:fillRect/>
          </a:stretch>
        </p:blipFill>
        <p:spPr>
          <a:xfrm>
            <a:off x="3736847" y="1664207"/>
            <a:ext cx="192024" cy="77724"/>
          </a:xfrm>
          <a:prstGeom prst="rect">
            <a:avLst/>
          </a:prstGeom>
        </p:spPr>
      </p:pic>
      <p:grpSp>
        <p:nvGrpSpPr>
          <p:cNvPr id="130" name="object 130"/>
          <p:cNvGrpSpPr/>
          <p:nvPr/>
        </p:nvGrpSpPr>
        <p:grpSpPr>
          <a:xfrm>
            <a:off x="5068823" y="1664207"/>
            <a:ext cx="213360" cy="78105"/>
            <a:chOff x="5068823" y="1664207"/>
            <a:chExt cx="213360" cy="78105"/>
          </a:xfrm>
        </p:grpSpPr>
        <p:pic>
          <p:nvPicPr>
            <p:cNvPr id="131" name="object 131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5068823" y="1664207"/>
              <a:ext cx="106680" cy="77724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5212079" y="1664207"/>
              <a:ext cx="70103" cy="77724"/>
            </a:xfrm>
            <a:prstGeom prst="rect">
              <a:avLst/>
            </a:prstGeom>
          </p:spPr>
        </p:pic>
      </p:grpSp>
      <p:pic>
        <p:nvPicPr>
          <p:cNvPr id="133" name="object 133"/>
          <p:cNvPicPr/>
          <p:nvPr/>
        </p:nvPicPr>
        <p:blipFill>
          <a:blip r:embed="rId117" cstate="print"/>
          <a:stretch>
            <a:fillRect/>
          </a:stretch>
        </p:blipFill>
        <p:spPr>
          <a:xfrm>
            <a:off x="5384292" y="1664207"/>
            <a:ext cx="124967" cy="77724"/>
          </a:xfrm>
          <a:prstGeom prst="rect">
            <a:avLst/>
          </a:prstGeom>
        </p:spPr>
      </p:pic>
      <p:grpSp>
        <p:nvGrpSpPr>
          <p:cNvPr id="134" name="object 134"/>
          <p:cNvGrpSpPr/>
          <p:nvPr/>
        </p:nvGrpSpPr>
        <p:grpSpPr>
          <a:xfrm>
            <a:off x="5579364" y="1664207"/>
            <a:ext cx="361315" cy="78105"/>
            <a:chOff x="5579364" y="1664207"/>
            <a:chExt cx="361315" cy="78105"/>
          </a:xfrm>
        </p:grpSpPr>
        <p:pic>
          <p:nvPicPr>
            <p:cNvPr id="135" name="object 135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5579364" y="1664207"/>
              <a:ext cx="121919" cy="77724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5727192" y="1664207"/>
              <a:ext cx="106679" cy="77724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5870448" y="1664207"/>
              <a:ext cx="70103" cy="77724"/>
            </a:xfrm>
            <a:prstGeom prst="rect">
              <a:avLst/>
            </a:prstGeom>
          </p:spPr>
        </p:pic>
      </p:grpSp>
      <p:grpSp>
        <p:nvGrpSpPr>
          <p:cNvPr id="138" name="object 138"/>
          <p:cNvGrpSpPr/>
          <p:nvPr/>
        </p:nvGrpSpPr>
        <p:grpSpPr>
          <a:xfrm>
            <a:off x="6027420" y="1664207"/>
            <a:ext cx="688975" cy="83820"/>
            <a:chOff x="6027420" y="1664207"/>
            <a:chExt cx="688975" cy="83820"/>
          </a:xfrm>
        </p:grpSpPr>
        <p:pic>
          <p:nvPicPr>
            <p:cNvPr id="139" name="object 139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6027420" y="1664207"/>
              <a:ext cx="173735" cy="83820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6239255" y="1664207"/>
              <a:ext cx="111251" cy="77724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6367272" y="1664207"/>
              <a:ext cx="111251" cy="77724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6502907" y="1664207"/>
              <a:ext cx="106680" cy="77724"/>
            </a:xfrm>
            <a:prstGeom prst="rect">
              <a:avLst/>
            </a:prstGeom>
          </p:spPr>
        </p:pic>
        <p:pic>
          <p:nvPicPr>
            <p:cNvPr id="143" name="object 143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6646164" y="1664207"/>
              <a:ext cx="70103" cy="77724"/>
            </a:xfrm>
            <a:prstGeom prst="rect">
              <a:avLst/>
            </a:prstGeom>
          </p:spPr>
        </p:pic>
      </p:grpSp>
      <p:pic>
        <p:nvPicPr>
          <p:cNvPr id="144" name="object 144"/>
          <p:cNvPicPr/>
          <p:nvPr/>
        </p:nvPicPr>
        <p:blipFill>
          <a:blip r:embed="rId126" cstate="print"/>
          <a:stretch>
            <a:fillRect/>
          </a:stretch>
        </p:blipFill>
        <p:spPr>
          <a:xfrm>
            <a:off x="7002780" y="1664207"/>
            <a:ext cx="192023" cy="77724"/>
          </a:xfrm>
          <a:prstGeom prst="rect">
            <a:avLst/>
          </a:prstGeom>
        </p:spPr>
      </p:pic>
      <p:pic>
        <p:nvPicPr>
          <p:cNvPr id="145" name="object 145"/>
          <p:cNvPicPr/>
          <p:nvPr/>
        </p:nvPicPr>
        <p:blipFill>
          <a:blip r:embed="rId127" cstate="print"/>
          <a:stretch>
            <a:fillRect/>
          </a:stretch>
        </p:blipFill>
        <p:spPr>
          <a:xfrm>
            <a:off x="7648955" y="1664207"/>
            <a:ext cx="123444" cy="77724"/>
          </a:xfrm>
          <a:prstGeom prst="rect">
            <a:avLst/>
          </a:prstGeom>
        </p:spPr>
      </p:pic>
      <p:pic>
        <p:nvPicPr>
          <p:cNvPr id="146" name="object 146"/>
          <p:cNvPicPr/>
          <p:nvPr/>
        </p:nvPicPr>
        <p:blipFill>
          <a:blip r:embed="rId128" cstate="print"/>
          <a:stretch>
            <a:fillRect/>
          </a:stretch>
        </p:blipFill>
        <p:spPr>
          <a:xfrm>
            <a:off x="1600708" y="1930907"/>
            <a:ext cx="173228" cy="103632"/>
          </a:xfrm>
          <a:prstGeom prst="rect">
            <a:avLst/>
          </a:prstGeom>
        </p:spPr>
      </p:pic>
      <p:pic>
        <p:nvPicPr>
          <p:cNvPr id="147" name="object 147"/>
          <p:cNvPicPr/>
          <p:nvPr/>
        </p:nvPicPr>
        <p:blipFill>
          <a:blip r:embed="rId129" cstate="print"/>
          <a:stretch>
            <a:fillRect/>
          </a:stretch>
        </p:blipFill>
        <p:spPr>
          <a:xfrm>
            <a:off x="4433570" y="1930907"/>
            <a:ext cx="175005" cy="103632"/>
          </a:xfrm>
          <a:prstGeom prst="rect">
            <a:avLst/>
          </a:prstGeom>
        </p:spPr>
      </p:pic>
      <p:pic>
        <p:nvPicPr>
          <p:cNvPr id="148" name="object 148"/>
          <p:cNvPicPr/>
          <p:nvPr/>
        </p:nvPicPr>
        <p:blipFill>
          <a:blip r:embed="rId130" cstate="print"/>
          <a:stretch>
            <a:fillRect/>
          </a:stretch>
        </p:blipFill>
        <p:spPr>
          <a:xfrm>
            <a:off x="4931664" y="1931161"/>
            <a:ext cx="158496" cy="103378"/>
          </a:xfrm>
          <a:prstGeom prst="rect">
            <a:avLst/>
          </a:prstGeom>
        </p:spPr>
      </p:pic>
      <p:pic>
        <p:nvPicPr>
          <p:cNvPr id="149" name="object 149"/>
          <p:cNvPicPr/>
          <p:nvPr/>
        </p:nvPicPr>
        <p:blipFill>
          <a:blip r:embed="rId131" cstate="print"/>
          <a:stretch>
            <a:fillRect/>
          </a:stretch>
        </p:blipFill>
        <p:spPr>
          <a:xfrm>
            <a:off x="5797296" y="1931161"/>
            <a:ext cx="158496" cy="103378"/>
          </a:xfrm>
          <a:prstGeom prst="rect">
            <a:avLst/>
          </a:prstGeom>
        </p:spPr>
      </p:pic>
      <p:pic>
        <p:nvPicPr>
          <p:cNvPr id="150" name="object 150"/>
          <p:cNvPicPr/>
          <p:nvPr/>
        </p:nvPicPr>
        <p:blipFill>
          <a:blip r:embed="rId132" cstate="print"/>
          <a:stretch>
            <a:fillRect/>
          </a:stretch>
        </p:blipFill>
        <p:spPr>
          <a:xfrm>
            <a:off x="6234684" y="1931923"/>
            <a:ext cx="143255" cy="102616"/>
          </a:xfrm>
          <a:prstGeom prst="rect">
            <a:avLst/>
          </a:prstGeom>
        </p:spPr>
      </p:pic>
      <p:grpSp>
        <p:nvGrpSpPr>
          <p:cNvPr id="151" name="object 151"/>
          <p:cNvGrpSpPr/>
          <p:nvPr/>
        </p:nvGrpSpPr>
        <p:grpSpPr>
          <a:xfrm>
            <a:off x="2171700" y="1937004"/>
            <a:ext cx="467995" cy="97790"/>
            <a:chOff x="2171700" y="1937004"/>
            <a:chExt cx="467995" cy="97790"/>
          </a:xfrm>
        </p:grpSpPr>
        <p:pic>
          <p:nvPicPr>
            <p:cNvPr id="152" name="object 152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2171700" y="1937004"/>
              <a:ext cx="192024" cy="97536"/>
            </a:xfrm>
            <a:prstGeom prst="rect">
              <a:avLst/>
            </a:prstGeom>
          </p:spPr>
        </p:pic>
        <p:pic>
          <p:nvPicPr>
            <p:cNvPr id="153" name="object 153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2397251" y="1937765"/>
              <a:ext cx="123444" cy="96774"/>
            </a:xfrm>
            <a:prstGeom prst="rect">
              <a:avLst/>
            </a:prstGeom>
          </p:spPr>
        </p:pic>
        <p:pic>
          <p:nvPicPr>
            <p:cNvPr id="154" name="object 154"/>
            <p:cNvPicPr/>
            <p:nvPr/>
          </p:nvPicPr>
          <p:blipFill>
            <a:blip r:embed="rId135" cstate="print"/>
            <a:stretch>
              <a:fillRect/>
            </a:stretch>
          </p:blipFill>
          <p:spPr>
            <a:xfrm>
              <a:off x="2532888" y="1937765"/>
              <a:ext cx="106679" cy="96774"/>
            </a:xfrm>
            <a:prstGeom prst="rect">
              <a:avLst/>
            </a:prstGeom>
          </p:spPr>
        </p:pic>
      </p:grpSp>
      <p:grpSp>
        <p:nvGrpSpPr>
          <p:cNvPr id="155" name="object 155"/>
          <p:cNvGrpSpPr/>
          <p:nvPr/>
        </p:nvGrpSpPr>
        <p:grpSpPr>
          <a:xfrm>
            <a:off x="3092196" y="1937004"/>
            <a:ext cx="449580" cy="97790"/>
            <a:chOff x="3092196" y="1937004"/>
            <a:chExt cx="449580" cy="97790"/>
          </a:xfrm>
        </p:grpSpPr>
        <p:pic>
          <p:nvPicPr>
            <p:cNvPr id="156" name="object 156"/>
            <p:cNvPicPr/>
            <p:nvPr/>
          </p:nvPicPr>
          <p:blipFill>
            <a:blip r:embed="rId136" cstate="print"/>
            <a:stretch>
              <a:fillRect/>
            </a:stretch>
          </p:blipFill>
          <p:spPr>
            <a:xfrm>
              <a:off x="3092196" y="1937004"/>
              <a:ext cx="219455" cy="97536"/>
            </a:xfrm>
            <a:prstGeom prst="rect">
              <a:avLst/>
            </a:prstGeom>
          </p:spPr>
        </p:pic>
        <p:pic>
          <p:nvPicPr>
            <p:cNvPr id="157" name="object 157"/>
            <p:cNvPicPr/>
            <p:nvPr/>
          </p:nvPicPr>
          <p:blipFill>
            <a:blip r:embed="rId137" cstate="print"/>
            <a:stretch>
              <a:fillRect/>
            </a:stretch>
          </p:blipFill>
          <p:spPr>
            <a:xfrm>
              <a:off x="3349751" y="1937004"/>
              <a:ext cx="192024" cy="97536"/>
            </a:xfrm>
            <a:prstGeom prst="rect">
              <a:avLst/>
            </a:prstGeom>
          </p:spPr>
        </p:pic>
      </p:grpSp>
      <p:grpSp>
        <p:nvGrpSpPr>
          <p:cNvPr id="158" name="object 158"/>
          <p:cNvGrpSpPr/>
          <p:nvPr/>
        </p:nvGrpSpPr>
        <p:grpSpPr>
          <a:xfrm>
            <a:off x="4652772" y="1937766"/>
            <a:ext cx="242570" cy="97155"/>
            <a:chOff x="4652772" y="1937766"/>
            <a:chExt cx="242570" cy="97155"/>
          </a:xfrm>
        </p:grpSpPr>
        <p:pic>
          <p:nvPicPr>
            <p:cNvPr id="159" name="object 159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4652772" y="1937766"/>
              <a:ext cx="123443" cy="96774"/>
            </a:xfrm>
            <a:prstGeom prst="rect">
              <a:avLst/>
            </a:prstGeom>
          </p:spPr>
        </p:pic>
        <p:pic>
          <p:nvPicPr>
            <p:cNvPr id="160" name="object 160"/>
            <p:cNvPicPr/>
            <p:nvPr/>
          </p:nvPicPr>
          <p:blipFill>
            <a:blip r:embed="rId139" cstate="print"/>
            <a:stretch>
              <a:fillRect/>
            </a:stretch>
          </p:blipFill>
          <p:spPr>
            <a:xfrm>
              <a:off x="4788408" y="1937766"/>
              <a:ext cx="106679" cy="96774"/>
            </a:xfrm>
            <a:prstGeom prst="rect">
              <a:avLst/>
            </a:prstGeom>
          </p:spPr>
        </p:pic>
      </p:grpSp>
      <p:grpSp>
        <p:nvGrpSpPr>
          <p:cNvPr id="161" name="object 161"/>
          <p:cNvGrpSpPr/>
          <p:nvPr/>
        </p:nvGrpSpPr>
        <p:grpSpPr>
          <a:xfrm>
            <a:off x="5140452" y="1937004"/>
            <a:ext cx="239395" cy="97790"/>
            <a:chOff x="5140452" y="1937004"/>
            <a:chExt cx="239395" cy="97790"/>
          </a:xfrm>
        </p:grpSpPr>
        <p:pic>
          <p:nvPicPr>
            <p:cNvPr id="162" name="object 162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5140452" y="1937004"/>
              <a:ext cx="109728" cy="97536"/>
            </a:xfrm>
            <a:prstGeom prst="rect">
              <a:avLst/>
            </a:prstGeom>
          </p:spPr>
        </p:pic>
        <p:pic>
          <p:nvPicPr>
            <p:cNvPr id="163" name="object 163"/>
            <p:cNvPicPr/>
            <p:nvPr/>
          </p:nvPicPr>
          <p:blipFill>
            <a:blip r:embed="rId141" cstate="print"/>
            <a:stretch>
              <a:fillRect/>
            </a:stretch>
          </p:blipFill>
          <p:spPr>
            <a:xfrm>
              <a:off x="5269992" y="1937004"/>
              <a:ext cx="109727" cy="97536"/>
            </a:xfrm>
            <a:prstGeom prst="rect">
              <a:avLst/>
            </a:prstGeom>
          </p:spPr>
        </p:pic>
      </p:grpSp>
      <p:pic>
        <p:nvPicPr>
          <p:cNvPr id="164" name="object 164"/>
          <p:cNvPicPr/>
          <p:nvPr/>
        </p:nvPicPr>
        <p:blipFill>
          <a:blip r:embed="rId142" cstate="print"/>
          <a:stretch>
            <a:fillRect/>
          </a:stretch>
        </p:blipFill>
        <p:spPr>
          <a:xfrm>
            <a:off x="5551932" y="1937004"/>
            <a:ext cx="216407" cy="97536"/>
          </a:xfrm>
          <a:prstGeom prst="rect">
            <a:avLst/>
          </a:prstGeom>
        </p:spPr>
      </p:pic>
      <p:pic>
        <p:nvPicPr>
          <p:cNvPr id="165" name="object 165"/>
          <p:cNvPicPr/>
          <p:nvPr/>
        </p:nvPicPr>
        <p:blipFill>
          <a:blip r:embed="rId143" cstate="print"/>
          <a:stretch>
            <a:fillRect/>
          </a:stretch>
        </p:blipFill>
        <p:spPr>
          <a:xfrm>
            <a:off x="1592710" y="2034540"/>
            <a:ext cx="65858" cy="109727"/>
          </a:xfrm>
          <a:prstGeom prst="rect">
            <a:avLst/>
          </a:prstGeom>
        </p:spPr>
      </p:pic>
      <p:pic>
        <p:nvPicPr>
          <p:cNvPr id="166" name="object 166"/>
          <p:cNvPicPr/>
          <p:nvPr/>
        </p:nvPicPr>
        <p:blipFill>
          <a:blip r:embed="rId144" cstate="print"/>
          <a:stretch>
            <a:fillRect/>
          </a:stretch>
        </p:blipFill>
        <p:spPr>
          <a:xfrm>
            <a:off x="1722120" y="2034540"/>
            <a:ext cx="51816" cy="38099"/>
          </a:xfrm>
          <a:prstGeom prst="rect">
            <a:avLst/>
          </a:prstGeom>
        </p:spPr>
      </p:pic>
      <p:pic>
        <p:nvPicPr>
          <p:cNvPr id="167" name="object 167"/>
          <p:cNvPicPr/>
          <p:nvPr/>
        </p:nvPicPr>
        <p:blipFill>
          <a:blip r:embed="rId145" cstate="print"/>
          <a:stretch>
            <a:fillRect/>
          </a:stretch>
        </p:blipFill>
        <p:spPr>
          <a:xfrm>
            <a:off x="4549140" y="2034540"/>
            <a:ext cx="67056" cy="109727"/>
          </a:xfrm>
          <a:prstGeom prst="rect">
            <a:avLst/>
          </a:prstGeom>
        </p:spPr>
      </p:pic>
      <p:pic>
        <p:nvPicPr>
          <p:cNvPr id="168" name="object 168"/>
          <p:cNvPicPr/>
          <p:nvPr/>
        </p:nvPicPr>
        <p:blipFill>
          <a:blip r:embed="rId146" cstate="print"/>
          <a:stretch>
            <a:fillRect/>
          </a:stretch>
        </p:blipFill>
        <p:spPr>
          <a:xfrm>
            <a:off x="4933188" y="2034540"/>
            <a:ext cx="156972" cy="109727"/>
          </a:xfrm>
          <a:prstGeom prst="rect">
            <a:avLst/>
          </a:prstGeom>
        </p:spPr>
      </p:pic>
      <p:pic>
        <p:nvPicPr>
          <p:cNvPr id="169" name="object 169"/>
          <p:cNvPicPr/>
          <p:nvPr/>
        </p:nvPicPr>
        <p:blipFill>
          <a:blip r:embed="rId147" cstate="print"/>
          <a:stretch>
            <a:fillRect/>
          </a:stretch>
        </p:blipFill>
        <p:spPr>
          <a:xfrm>
            <a:off x="2667000" y="1937004"/>
            <a:ext cx="216408" cy="316991"/>
          </a:xfrm>
          <a:prstGeom prst="rect">
            <a:avLst/>
          </a:prstGeom>
        </p:spPr>
      </p:pic>
      <p:pic>
        <p:nvPicPr>
          <p:cNvPr id="170" name="object 170"/>
          <p:cNvPicPr/>
          <p:nvPr/>
        </p:nvPicPr>
        <p:blipFill>
          <a:blip r:embed="rId148" cstate="print"/>
          <a:stretch>
            <a:fillRect/>
          </a:stretch>
        </p:blipFill>
        <p:spPr>
          <a:xfrm>
            <a:off x="5798820" y="2034540"/>
            <a:ext cx="156972" cy="109727"/>
          </a:xfrm>
          <a:prstGeom prst="rect">
            <a:avLst/>
          </a:prstGeom>
        </p:spPr>
      </p:pic>
      <p:pic>
        <p:nvPicPr>
          <p:cNvPr id="171" name="object 171"/>
          <p:cNvPicPr/>
          <p:nvPr/>
        </p:nvPicPr>
        <p:blipFill>
          <a:blip r:embed="rId149" cstate="print"/>
          <a:stretch>
            <a:fillRect/>
          </a:stretch>
        </p:blipFill>
        <p:spPr>
          <a:xfrm>
            <a:off x="3825240" y="1937004"/>
            <a:ext cx="153924" cy="207263"/>
          </a:xfrm>
          <a:prstGeom prst="rect">
            <a:avLst/>
          </a:prstGeom>
        </p:spPr>
      </p:pic>
      <p:pic>
        <p:nvPicPr>
          <p:cNvPr id="172" name="object 172"/>
          <p:cNvPicPr/>
          <p:nvPr/>
        </p:nvPicPr>
        <p:blipFill>
          <a:blip r:embed="rId150" cstate="print"/>
          <a:stretch>
            <a:fillRect/>
          </a:stretch>
        </p:blipFill>
        <p:spPr>
          <a:xfrm>
            <a:off x="3380232" y="1937004"/>
            <a:ext cx="315467" cy="207263"/>
          </a:xfrm>
          <a:prstGeom prst="rect">
            <a:avLst/>
          </a:prstGeom>
        </p:spPr>
      </p:pic>
      <p:pic>
        <p:nvPicPr>
          <p:cNvPr id="173" name="object 173"/>
          <p:cNvPicPr/>
          <p:nvPr/>
        </p:nvPicPr>
        <p:blipFill>
          <a:blip r:embed="rId151" cstate="print"/>
          <a:stretch>
            <a:fillRect/>
          </a:stretch>
        </p:blipFill>
        <p:spPr>
          <a:xfrm>
            <a:off x="6220663" y="2034540"/>
            <a:ext cx="210616" cy="109727"/>
          </a:xfrm>
          <a:prstGeom prst="rect">
            <a:avLst/>
          </a:prstGeom>
        </p:spPr>
      </p:pic>
      <p:pic>
        <p:nvPicPr>
          <p:cNvPr id="174" name="object 174"/>
          <p:cNvPicPr/>
          <p:nvPr/>
        </p:nvPicPr>
        <p:blipFill>
          <a:blip r:embed="rId152" cstate="print"/>
          <a:stretch>
            <a:fillRect/>
          </a:stretch>
        </p:blipFill>
        <p:spPr>
          <a:xfrm>
            <a:off x="1813560" y="1937004"/>
            <a:ext cx="333756" cy="316991"/>
          </a:xfrm>
          <a:prstGeom prst="rect">
            <a:avLst/>
          </a:prstGeom>
        </p:spPr>
      </p:pic>
      <p:pic>
        <p:nvPicPr>
          <p:cNvPr id="175" name="object 175"/>
          <p:cNvPicPr/>
          <p:nvPr/>
        </p:nvPicPr>
        <p:blipFill>
          <a:blip r:embed="rId153" cstate="print"/>
          <a:stretch>
            <a:fillRect/>
          </a:stretch>
        </p:blipFill>
        <p:spPr>
          <a:xfrm>
            <a:off x="2202179" y="2034540"/>
            <a:ext cx="161544" cy="109727"/>
          </a:xfrm>
          <a:prstGeom prst="rect">
            <a:avLst/>
          </a:prstGeom>
        </p:spPr>
      </p:pic>
      <p:pic>
        <p:nvPicPr>
          <p:cNvPr id="176" name="object 176"/>
          <p:cNvPicPr/>
          <p:nvPr/>
        </p:nvPicPr>
        <p:blipFill>
          <a:blip r:embed="rId154" cstate="print"/>
          <a:stretch>
            <a:fillRect/>
          </a:stretch>
        </p:blipFill>
        <p:spPr>
          <a:xfrm>
            <a:off x="2426207" y="2034540"/>
            <a:ext cx="184403" cy="109727"/>
          </a:xfrm>
          <a:prstGeom prst="rect">
            <a:avLst/>
          </a:prstGeom>
        </p:spPr>
      </p:pic>
      <p:pic>
        <p:nvPicPr>
          <p:cNvPr id="177" name="object 177"/>
          <p:cNvPicPr/>
          <p:nvPr/>
        </p:nvPicPr>
        <p:blipFill>
          <a:blip r:embed="rId155" cstate="print"/>
          <a:stretch>
            <a:fillRect/>
          </a:stretch>
        </p:blipFill>
        <p:spPr>
          <a:xfrm>
            <a:off x="4027932" y="1937004"/>
            <a:ext cx="362711" cy="316991"/>
          </a:xfrm>
          <a:prstGeom prst="rect">
            <a:avLst/>
          </a:prstGeom>
        </p:spPr>
      </p:pic>
      <p:pic>
        <p:nvPicPr>
          <p:cNvPr id="178" name="object 178"/>
          <p:cNvPicPr/>
          <p:nvPr/>
        </p:nvPicPr>
        <p:blipFill>
          <a:blip r:embed="rId156" cstate="print"/>
          <a:stretch>
            <a:fillRect/>
          </a:stretch>
        </p:blipFill>
        <p:spPr>
          <a:xfrm>
            <a:off x="3127248" y="2034540"/>
            <a:ext cx="184342" cy="109727"/>
          </a:xfrm>
          <a:prstGeom prst="rect">
            <a:avLst/>
          </a:prstGeom>
        </p:spPr>
      </p:pic>
      <p:pic>
        <p:nvPicPr>
          <p:cNvPr id="179" name="object 179"/>
          <p:cNvPicPr/>
          <p:nvPr/>
        </p:nvPicPr>
        <p:blipFill>
          <a:blip r:embed="rId157" cstate="print"/>
          <a:stretch>
            <a:fillRect/>
          </a:stretch>
        </p:blipFill>
        <p:spPr>
          <a:xfrm>
            <a:off x="4424172" y="2034540"/>
            <a:ext cx="68579" cy="219455"/>
          </a:xfrm>
          <a:prstGeom prst="rect">
            <a:avLst/>
          </a:prstGeom>
        </p:spPr>
      </p:pic>
      <p:pic>
        <p:nvPicPr>
          <p:cNvPr id="180" name="object 180"/>
          <p:cNvPicPr/>
          <p:nvPr/>
        </p:nvPicPr>
        <p:blipFill>
          <a:blip r:embed="rId158" cstate="print"/>
          <a:stretch>
            <a:fillRect/>
          </a:stretch>
        </p:blipFill>
        <p:spPr>
          <a:xfrm>
            <a:off x="5405628" y="1937004"/>
            <a:ext cx="121919" cy="316991"/>
          </a:xfrm>
          <a:prstGeom prst="rect">
            <a:avLst/>
          </a:prstGeom>
        </p:spPr>
      </p:pic>
      <p:pic>
        <p:nvPicPr>
          <p:cNvPr id="181" name="object 181"/>
          <p:cNvPicPr/>
          <p:nvPr/>
        </p:nvPicPr>
        <p:blipFill>
          <a:blip r:embed="rId159" cstate="print"/>
          <a:stretch>
            <a:fillRect/>
          </a:stretch>
        </p:blipFill>
        <p:spPr>
          <a:xfrm>
            <a:off x="4681727" y="2034540"/>
            <a:ext cx="184404" cy="109727"/>
          </a:xfrm>
          <a:prstGeom prst="rect">
            <a:avLst/>
          </a:prstGeom>
        </p:spPr>
      </p:pic>
      <p:pic>
        <p:nvPicPr>
          <p:cNvPr id="182" name="object 182"/>
          <p:cNvPicPr/>
          <p:nvPr/>
        </p:nvPicPr>
        <p:blipFill>
          <a:blip r:embed="rId160" cstate="print"/>
          <a:stretch>
            <a:fillRect/>
          </a:stretch>
        </p:blipFill>
        <p:spPr>
          <a:xfrm>
            <a:off x="5586984" y="2034540"/>
            <a:ext cx="182880" cy="109727"/>
          </a:xfrm>
          <a:prstGeom prst="rect">
            <a:avLst/>
          </a:prstGeom>
        </p:spPr>
      </p:pic>
      <p:pic>
        <p:nvPicPr>
          <p:cNvPr id="183" name="object 183"/>
          <p:cNvPicPr/>
          <p:nvPr/>
        </p:nvPicPr>
        <p:blipFill>
          <a:blip r:embed="rId161" cstate="print"/>
          <a:stretch>
            <a:fillRect/>
          </a:stretch>
        </p:blipFill>
        <p:spPr>
          <a:xfrm>
            <a:off x="1722577" y="2206751"/>
            <a:ext cx="54406" cy="47244"/>
          </a:xfrm>
          <a:prstGeom prst="rect">
            <a:avLst/>
          </a:prstGeom>
        </p:spPr>
      </p:pic>
      <p:pic>
        <p:nvPicPr>
          <p:cNvPr id="184" name="object 184"/>
          <p:cNvPicPr/>
          <p:nvPr/>
        </p:nvPicPr>
        <p:blipFill>
          <a:blip r:embed="rId162" cstate="print"/>
          <a:stretch>
            <a:fillRect/>
          </a:stretch>
        </p:blipFill>
        <p:spPr>
          <a:xfrm>
            <a:off x="1592580" y="2144267"/>
            <a:ext cx="68579" cy="109727"/>
          </a:xfrm>
          <a:prstGeom prst="rect">
            <a:avLst/>
          </a:prstGeom>
        </p:spPr>
      </p:pic>
      <p:pic>
        <p:nvPicPr>
          <p:cNvPr id="185" name="object 185"/>
          <p:cNvPicPr/>
          <p:nvPr/>
        </p:nvPicPr>
        <p:blipFill>
          <a:blip r:embed="rId163" cstate="print"/>
          <a:stretch>
            <a:fillRect/>
          </a:stretch>
        </p:blipFill>
        <p:spPr>
          <a:xfrm>
            <a:off x="4547615" y="2144267"/>
            <a:ext cx="67864" cy="109727"/>
          </a:xfrm>
          <a:prstGeom prst="rect">
            <a:avLst/>
          </a:prstGeom>
        </p:spPr>
      </p:pic>
      <p:grpSp>
        <p:nvGrpSpPr>
          <p:cNvPr id="186" name="object 186"/>
          <p:cNvGrpSpPr/>
          <p:nvPr/>
        </p:nvGrpSpPr>
        <p:grpSpPr>
          <a:xfrm>
            <a:off x="4936235" y="2144267"/>
            <a:ext cx="169545" cy="109855"/>
            <a:chOff x="4936235" y="2144267"/>
            <a:chExt cx="169545" cy="109855"/>
          </a:xfrm>
        </p:grpSpPr>
        <p:pic>
          <p:nvPicPr>
            <p:cNvPr id="187" name="object 187"/>
            <p:cNvPicPr/>
            <p:nvPr/>
          </p:nvPicPr>
          <p:blipFill>
            <a:blip r:embed="rId164" cstate="print"/>
            <a:stretch>
              <a:fillRect/>
            </a:stretch>
          </p:blipFill>
          <p:spPr>
            <a:xfrm>
              <a:off x="4936235" y="2210561"/>
              <a:ext cx="51816" cy="43434"/>
            </a:xfrm>
            <a:prstGeom prst="rect">
              <a:avLst/>
            </a:prstGeom>
          </p:spPr>
        </p:pic>
        <p:pic>
          <p:nvPicPr>
            <p:cNvPr id="188" name="object 188"/>
            <p:cNvPicPr/>
            <p:nvPr/>
          </p:nvPicPr>
          <p:blipFill>
            <a:blip r:embed="rId165" cstate="print"/>
            <a:stretch>
              <a:fillRect/>
            </a:stretch>
          </p:blipFill>
          <p:spPr>
            <a:xfrm>
              <a:off x="4983480" y="2144267"/>
              <a:ext cx="121919" cy="109727"/>
            </a:xfrm>
            <a:prstGeom prst="rect">
              <a:avLst/>
            </a:prstGeom>
          </p:spPr>
        </p:pic>
      </p:grpSp>
      <p:grpSp>
        <p:nvGrpSpPr>
          <p:cNvPr id="189" name="object 189"/>
          <p:cNvGrpSpPr/>
          <p:nvPr/>
        </p:nvGrpSpPr>
        <p:grpSpPr>
          <a:xfrm>
            <a:off x="5801867" y="2144267"/>
            <a:ext cx="169545" cy="109855"/>
            <a:chOff x="5801867" y="2144267"/>
            <a:chExt cx="169545" cy="109855"/>
          </a:xfrm>
        </p:grpSpPr>
        <p:pic>
          <p:nvPicPr>
            <p:cNvPr id="190" name="object 190"/>
            <p:cNvPicPr/>
            <p:nvPr/>
          </p:nvPicPr>
          <p:blipFill>
            <a:blip r:embed="rId166" cstate="print"/>
            <a:stretch>
              <a:fillRect/>
            </a:stretch>
          </p:blipFill>
          <p:spPr>
            <a:xfrm>
              <a:off x="5801867" y="2210561"/>
              <a:ext cx="51816" cy="43434"/>
            </a:xfrm>
            <a:prstGeom prst="rect">
              <a:avLst/>
            </a:prstGeom>
          </p:spPr>
        </p:pic>
        <p:pic>
          <p:nvPicPr>
            <p:cNvPr id="191" name="object 191"/>
            <p:cNvPicPr/>
            <p:nvPr/>
          </p:nvPicPr>
          <p:blipFill>
            <a:blip r:embed="rId167" cstate="print"/>
            <a:stretch>
              <a:fillRect/>
            </a:stretch>
          </p:blipFill>
          <p:spPr>
            <a:xfrm>
              <a:off x="5849112" y="2144267"/>
              <a:ext cx="121919" cy="109727"/>
            </a:xfrm>
            <a:prstGeom prst="rect">
              <a:avLst/>
            </a:prstGeom>
          </p:spPr>
        </p:pic>
      </p:grpSp>
      <p:pic>
        <p:nvPicPr>
          <p:cNvPr id="192" name="object 192"/>
          <p:cNvPicPr/>
          <p:nvPr/>
        </p:nvPicPr>
        <p:blipFill>
          <a:blip r:embed="rId168" cstate="print"/>
          <a:stretch>
            <a:fillRect/>
          </a:stretch>
        </p:blipFill>
        <p:spPr>
          <a:xfrm>
            <a:off x="6199632" y="2144267"/>
            <a:ext cx="231648" cy="109727"/>
          </a:xfrm>
          <a:prstGeom prst="rect">
            <a:avLst/>
          </a:prstGeom>
        </p:spPr>
      </p:pic>
      <p:pic>
        <p:nvPicPr>
          <p:cNvPr id="193" name="object 193"/>
          <p:cNvPicPr/>
          <p:nvPr/>
        </p:nvPicPr>
        <p:blipFill>
          <a:blip r:embed="rId169" cstate="print"/>
          <a:stretch>
            <a:fillRect/>
          </a:stretch>
        </p:blipFill>
        <p:spPr>
          <a:xfrm>
            <a:off x="2313432" y="2225039"/>
            <a:ext cx="50291" cy="28955"/>
          </a:xfrm>
          <a:prstGeom prst="rect">
            <a:avLst/>
          </a:prstGeom>
        </p:spPr>
      </p:pic>
      <p:pic>
        <p:nvPicPr>
          <p:cNvPr id="194" name="object 194"/>
          <p:cNvPicPr/>
          <p:nvPr/>
        </p:nvPicPr>
        <p:blipFill>
          <a:blip r:embed="rId170" cstate="print"/>
          <a:stretch>
            <a:fillRect/>
          </a:stretch>
        </p:blipFill>
        <p:spPr>
          <a:xfrm>
            <a:off x="5172455" y="2034540"/>
            <a:ext cx="175260" cy="219455"/>
          </a:xfrm>
          <a:prstGeom prst="rect">
            <a:avLst/>
          </a:prstGeom>
        </p:spPr>
      </p:pic>
      <p:pic>
        <p:nvPicPr>
          <p:cNvPr id="195" name="object 195"/>
          <p:cNvPicPr/>
          <p:nvPr/>
        </p:nvPicPr>
        <p:blipFill>
          <a:blip r:embed="rId171" cstate="print"/>
          <a:stretch>
            <a:fillRect/>
          </a:stretch>
        </p:blipFill>
        <p:spPr>
          <a:xfrm>
            <a:off x="2202179" y="2144267"/>
            <a:ext cx="100583" cy="109727"/>
          </a:xfrm>
          <a:prstGeom prst="rect">
            <a:avLst/>
          </a:prstGeom>
        </p:spPr>
      </p:pic>
      <p:pic>
        <p:nvPicPr>
          <p:cNvPr id="196" name="object 196"/>
          <p:cNvPicPr/>
          <p:nvPr/>
        </p:nvPicPr>
        <p:blipFill>
          <a:blip r:embed="rId172" cstate="print"/>
          <a:stretch>
            <a:fillRect/>
          </a:stretch>
        </p:blipFill>
        <p:spPr>
          <a:xfrm>
            <a:off x="2426207" y="2144267"/>
            <a:ext cx="184403" cy="109727"/>
          </a:xfrm>
          <a:prstGeom prst="rect">
            <a:avLst/>
          </a:prstGeom>
        </p:spPr>
      </p:pic>
      <p:pic>
        <p:nvPicPr>
          <p:cNvPr id="197" name="object 197"/>
          <p:cNvPicPr/>
          <p:nvPr/>
        </p:nvPicPr>
        <p:blipFill>
          <a:blip r:embed="rId173" cstate="print"/>
          <a:stretch>
            <a:fillRect/>
          </a:stretch>
        </p:blipFill>
        <p:spPr>
          <a:xfrm>
            <a:off x="3127248" y="2144267"/>
            <a:ext cx="166116" cy="109727"/>
          </a:xfrm>
          <a:prstGeom prst="rect">
            <a:avLst/>
          </a:prstGeom>
        </p:spPr>
      </p:pic>
      <p:grpSp>
        <p:nvGrpSpPr>
          <p:cNvPr id="198" name="object 198"/>
          <p:cNvGrpSpPr/>
          <p:nvPr/>
        </p:nvGrpSpPr>
        <p:grpSpPr>
          <a:xfrm>
            <a:off x="3380232" y="2144267"/>
            <a:ext cx="161925" cy="109855"/>
            <a:chOff x="3380232" y="2144267"/>
            <a:chExt cx="161925" cy="109855"/>
          </a:xfrm>
        </p:grpSpPr>
        <p:pic>
          <p:nvPicPr>
            <p:cNvPr id="199" name="object 199"/>
            <p:cNvPicPr/>
            <p:nvPr/>
          </p:nvPicPr>
          <p:blipFill>
            <a:blip r:embed="rId174" cstate="print"/>
            <a:stretch>
              <a:fillRect/>
            </a:stretch>
          </p:blipFill>
          <p:spPr>
            <a:xfrm>
              <a:off x="3491483" y="2225040"/>
              <a:ext cx="50291" cy="28955"/>
            </a:xfrm>
            <a:prstGeom prst="rect">
              <a:avLst/>
            </a:prstGeom>
          </p:spPr>
        </p:pic>
        <p:pic>
          <p:nvPicPr>
            <p:cNvPr id="200" name="object 200"/>
            <p:cNvPicPr/>
            <p:nvPr/>
          </p:nvPicPr>
          <p:blipFill>
            <a:blip r:embed="rId175" cstate="print"/>
            <a:stretch>
              <a:fillRect/>
            </a:stretch>
          </p:blipFill>
          <p:spPr>
            <a:xfrm>
              <a:off x="3380232" y="2144267"/>
              <a:ext cx="100583" cy="109727"/>
            </a:xfrm>
            <a:prstGeom prst="rect">
              <a:avLst/>
            </a:prstGeom>
          </p:spPr>
        </p:pic>
      </p:grpSp>
      <p:pic>
        <p:nvPicPr>
          <p:cNvPr id="201" name="object 201"/>
          <p:cNvPicPr/>
          <p:nvPr/>
        </p:nvPicPr>
        <p:blipFill>
          <a:blip r:embed="rId176" cstate="print"/>
          <a:stretch>
            <a:fillRect/>
          </a:stretch>
        </p:blipFill>
        <p:spPr>
          <a:xfrm>
            <a:off x="3713988" y="2171700"/>
            <a:ext cx="50291" cy="82295"/>
          </a:xfrm>
          <a:prstGeom prst="rect">
            <a:avLst/>
          </a:prstGeom>
        </p:spPr>
      </p:pic>
      <p:pic>
        <p:nvPicPr>
          <p:cNvPr id="202" name="object 202"/>
          <p:cNvPicPr/>
          <p:nvPr/>
        </p:nvPicPr>
        <p:blipFill>
          <a:blip r:embed="rId177" cstate="print"/>
          <a:stretch>
            <a:fillRect/>
          </a:stretch>
        </p:blipFill>
        <p:spPr>
          <a:xfrm>
            <a:off x="3604259" y="2144267"/>
            <a:ext cx="59436" cy="109727"/>
          </a:xfrm>
          <a:prstGeom prst="rect">
            <a:avLst/>
          </a:prstGeom>
        </p:spPr>
      </p:pic>
      <p:pic>
        <p:nvPicPr>
          <p:cNvPr id="203" name="object 203"/>
          <p:cNvPicPr/>
          <p:nvPr/>
        </p:nvPicPr>
        <p:blipFill>
          <a:blip r:embed="rId178" cstate="print"/>
          <a:stretch>
            <a:fillRect/>
          </a:stretch>
        </p:blipFill>
        <p:spPr>
          <a:xfrm>
            <a:off x="3815660" y="2144267"/>
            <a:ext cx="174171" cy="109727"/>
          </a:xfrm>
          <a:prstGeom prst="rect">
            <a:avLst/>
          </a:prstGeom>
        </p:spPr>
      </p:pic>
      <p:pic>
        <p:nvPicPr>
          <p:cNvPr id="204" name="object 204"/>
          <p:cNvPicPr/>
          <p:nvPr/>
        </p:nvPicPr>
        <p:blipFill>
          <a:blip r:embed="rId179" cstate="print"/>
          <a:stretch>
            <a:fillRect/>
          </a:stretch>
        </p:blipFill>
        <p:spPr>
          <a:xfrm>
            <a:off x="4681727" y="2144267"/>
            <a:ext cx="184404" cy="109727"/>
          </a:xfrm>
          <a:prstGeom prst="rect">
            <a:avLst/>
          </a:prstGeom>
        </p:spPr>
      </p:pic>
      <p:pic>
        <p:nvPicPr>
          <p:cNvPr id="205" name="object 205"/>
          <p:cNvPicPr/>
          <p:nvPr/>
        </p:nvPicPr>
        <p:blipFill>
          <a:blip r:embed="rId180" cstate="print"/>
          <a:stretch>
            <a:fillRect/>
          </a:stretch>
        </p:blipFill>
        <p:spPr>
          <a:xfrm>
            <a:off x="5586984" y="2144267"/>
            <a:ext cx="164592" cy="109727"/>
          </a:xfrm>
          <a:prstGeom prst="rect">
            <a:avLst/>
          </a:prstGeom>
        </p:spPr>
      </p:pic>
      <p:pic>
        <p:nvPicPr>
          <p:cNvPr id="206" name="object 206"/>
          <p:cNvPicPr/>
          <p:nvPr/>
        </p:nvPicPr>
        <p:blipFill>
          <a:blip r:embed="rId181" cstate="print"/>
          <a:stretch>
            <a:fillRect/>
          </a:stretch>
        </p:blipFill>
        <p:spPr>
          <a:xfrm>
            <a:off x="1600200" y="2253995"/>
            <a:ext cx="174824" cy="105155"/>
          </a:xfrm>
          <a:prstGeom prst="rect">
            <a:avLst/>
          </a:prstGeom>
        </p:spPr>
      </p:pic>
      <p:pic>
        <p:nvPicPr>
          <p:cNvPr id="207" name="object 207"/>
          <p:cNvPicPr/>
          <p:nvPr/>
        </p:nvPicPr>
        <p:blipFill>
          <a:blip r:embed="rId182" cstate="print"/>
          <a:stretch>
            <a:fillRect/>
          </a:stretch>
        </p:blipFill>
        <p:spPr>
          <a:xfrm>
            <a:off x="4433315" y="2253995"/>
            <a:ext cx="174650" cy="105155"/>
          </a:xfrm>
          <a:prstGeom prst="rect">
            <a:avLst/>
          </a:prstGeom>
        </p:spPr>
      </p:pic>
      <p:pic>
        <p:nvPicPr>
          <p:cNvPr id="208" name="object 208"/>
          <p:cNvPicPr/>
          <p:nvPr/>
        </p:nvPicPr>
        <p:blipFill>
          <a:blip r:embed="rId183" cstate="print"/>
          <a:stretch>
            <a:fillRect/>
          </a:stretch>
        </p:blipFill>
        <p:spPr>
          <a:xfrm>
            <a:off x="4936235" y="2253995"/>
            <a:ext cx="168678" cy="105155"/>
          </a:xfrm>
          <a:prstGeom prst="rect">
            <a:avLst/>
          </a:prstGeom>
        </p:spPr>
      </p:pic>
      <p:pic>
        <p:nvPicPr>
          <p:cNvPr id="209" name="object 209"/>
          <p:cNvPicPr/>
          <p:nvPr/>
        </p:nvPicPr>
        <p:blipFill>
          <a:blip r:embed="rId184" cstate="print"/>
          <a:stretch>
            <a:fillRect/>
          </a:stretch>
        </p:blipFill>
        <p:spPr>
          <a:xfrm>
            <a:off x="5801867" y="2253995"/>
            <a:ext cx="168678" cy="105155"/>
          </a:xfrm>
          <a:prstGeom prst="rect">
            <a:avLst/>
          </a:prstGeom>
        </p:spPr>
      </p:pic>
      <p:pic>
        <p:nvPicPr>
          <p:cNvPr id="210" name="object 210"/>
          <p:cNvPicPr/>
          <p:nvPr/>
        </p:nvPicPr>
        <p:blipFill>
          <a:blip r:embed="rId185" cstate="print"/>
          <a:stretch>
            <a:fillRect/>
          </a:stretch>
        </p:blipFill>
        <p:spPr>
          <a:xfrm>
            <a:off x="6202679" y="2253995"/>
            <a:ext cx="228600" cy="102107"/>
          </a:xfrm>
          <a:prstGeom prst="rect">
            <a:avLst/>
          </a:prstGeom>
        </p:spPr>
      </p:pic>
      <p:grpSp>
        <p:nvGrpSpPr>
          <p:cNvPr id="211" name="object 211"/>
          <p:cNvGrpSpPr/>
          <p:nvPr/>
        </p:nvGrpSpPr>
        <p:grpSpPr>
          <a:xfrm>
            <a:off x="1813560" y="2253995"/>
            <a:ext cx="797560" cy="99060"/>
            <a:chOff x="1813560" y="2253995"/>
            <a:chExt cx="797560" cy="99060"/>
          </a:xfrm>
        </p:grpSpPr>
        <p:pic>
          <p:nvPicPr>
            <p:cNvPr id="212" name="object 212"/>
            <p:cNvPicPr/>
            <p:nvPr/>
          </p:nvPicPr>
          <p:blipFill>
            <a:blip r:embed="rId186" cstate="print"/>
            <a:stretch>
              <a:fillRect/>
            </a:stretch>
          </p:blipFill>
          <p:spPr>
            <a:xfrm>
              <a:off x="1813560" y="2253995"/>
              <a:ext cx="190500" cy="99059"/>
            </a:xfrm>
            <a:prstGeom prst="rect">
              <a:avLst/>
            </a:prstGeom>
          </p:spPr>
        </p:pic>
        <p:pic>
          <p:nvPicPr>
            <p:cNvPr id="213" name="object 213"/>
            <p:cNvPicPr/>
            <p:nvPr/>
          </p:nvPicPr>
          <p:blipFill>
            <a:blip r:embed="rId187" cstate="print"/>
            <a:stretch>
              <a:fillRect/>
            </a:stretch>
          </p:blipFill>
          <p:spPr>
            <a:xfrm>
              <a:off x="2025396" y="2253995"/>
              <a:ext cx="121920" cy="99059"/>
            </a:xfrm>
            <a:prstGeom prst="rect">
              <a:avLst/>
            </a:prstGeom>
          </p:spPr>
        </p:pic>
        <p:pic>
          <p:nvPicPr>
            <p:cNvPr id="214" name="object 214"/>
            <p:cNvPicPr/>
            <p:nvPr/>
          </p:nvPicPr>
          <p:blipFill>
            <a:blip r:embed="rId188" cstate="print"/>
            <a:stretch>
              <a:fillRect/>
            </a:stretch>
          </p:blipFill>
          <p:spPr>
            <a:xfrm>
              <a:off x="2171700" y="2253995"/>
              <a:ext cx="192024" cy="99059"/>
            </a:xfrm>
            <a:prstGeom prst="rect">
              <a:avLst/>
            </a:prstGeom>
          </p:spPr>
        </p:pic>
        <p:pic>
          <p:nvPicPr>
            <p:cNvPr id="215" name="object 215"/>
            <p:cNvPicPr/>
            <p:nvPr/>
          </p:nvPicPr>
          <p:blipFill>
            <a:blip r:embed="rId189" cstate="print"/>
            <a:stretch>
              <a:fillRect/>
            </a:stretch>
          </p:blipFill>
          <p:spPr>
            <a:xfrm>
              <a:off x="2397252" y="2253995"/>
              <a:ext cx="106680" cy="99059"/>
            </a:xfrm>
            <a:prstGeom prst="rect">
              <a:avLst/>
            </a:prstGeom>
          </p:spPr>
        </p:pic>
        <p:pic>
          <p:nvPicPr>
            <p:cNvPr id="216" name="object 216"/>
            <p:cNvPicPr/>
            <p:nvPr/>
          </p:nvPicPr>
          <p:blipFill>
            <a:blip r:embed="rId190" cstate="print"/>
            <a:stretch>
              <a:fillRect/>
            </a:stretch>
          </p:blipFill>
          <p:spPr>
            <a:xfrm>
              <a:off x="2532888" y="2253995"/>
              <a:ext cx="77723" cy="99059"/>
            </a:xfrm>
            <a:prstGeom prst="rect">
              <a:avLst/>
            </a:prstGeom>
          </p:spPr>
        </p:pic>
      </p:grpSp>
      <p:pic>
        <p:nvPicPr>
          <p:cNvPr id="217" name="object 217"/>
          <p:cNvPicPr/>
          <p:nvPr/>
        </p:nvPicPr>
        <p:blipFill>
          <a:blip r:embed="rId191" cstate="print"/>
          <a:stretch>
            <a:fillRect/>
          </a:stretch>
        </p:blipFill>
        <p:spPr>
          <a:xfrm>
            <a:off x="2712719" y="2253995"/>
            <a:ext cx="124968" cy="99059"/>
          </a:xfrm>
          <a:prstGeom prst="rect">
            <a:avLst/>
          </a:prstGeom>
        </p:spPr>
      </p:pic>
      <p:grpSp>
        <p:nvGrpSpPr>
          <p:cNvPr id="218" name="object 218"/>
          <p:cNvGrpSpPr/>
          <p:nvPr/>
        </p:nvGrpSpPr>
        <p:grpSpPr>
          <a:xfrm>
            <a:off x="3092196" y="2253995"/>
            <a:ext cx="929640" cy="99060"/>
            <a:chOff x="3092196" y="2253995"/>
            <a:chExt cx="929640" cy="99060"/>
          </a:xfrm>
        </p:grpSpPr>
        <p:pic>
          <p:nvPicPr>
            <p:cNvPr id="219" name="object 219"/>
            <p:cNvPicPr/>
            <p:nvPr/>
          </p:nvPicPr>
          <p:blipFill>
            <a:blip r:embed="rId192" cstate="print"/>
            <a:stretch>
              <a:fillRect/>
            </a:stretch>
          </p:blipFill>
          <p:spPr>
            <a:xfrm>
              <a:off x="3092196" y="2253995"/>
              <a:ext cx="124967" cy="99059"/>
            </a:xfrm>
            <a:prstGeom prst="rect">
              <a:avLst/>
            </a:prstGeom>
          </p:spPr>
        </p:pic>
        <p:pic>
          <p:nvPicPr>
            <p:cNvPr id="220" name="object 220"/>
            <p:cNvPicPr/>
            <p:nvPr/>
          </p:nvPicPr>
          <p:blipFill>
            <a:blip r:embed="rId193" cstate="print"/>
            <a:stretch>
              <a:fillRect/>
            </a:stretch>
          </p:blipFill>
          <p:spPr>
            <a:xfrm>
              <a:off x="3235451" y="2253995"/>
              <a:ext cx="96012" cy="99059"/>
            </a:xfrm>
            <a:prstGeom prst="rect">
              <a:avLst/>
            </a:prstGeom>
          </p:spPr>
        </p:pic>
        <p:pic>
          <p:nvPicPr>
            <p:cNvPr id="221" name="object 221"/>
            <p:cNvPicPr/>
            <p:nvPr/>
          </p:nvPicPr>
          <p:blipFill>
            <a:blip r:embed="rId194" cstate="print"/>
            <a:stretch>
              <a:fillRect/>
            </a:stretch>
          </p:blipFill>
          <p:spPr>
            <a:xfrm>
              <a:off x="3349751" y="2253995"/>
              <a:ext cx="192024" cy="99059"/>
            </a:xfrm>
            <a:prstGeom prst="rect">
              <a:avLst/>
            </a:prstGeom>
          </p:spPr>
        </p:pic>
        <p:pic>
          <p:nvPicPr>
            <p:cNvPr id="222" name="object 222"/>
            <p:cNvPicPr/>
            <p:nvPr/>
          </p:nvPicPr>
          <p:blipFill>
            <a:blip r:embed="rId195" cstate="print"/>
            <a:stretch>
              <a:fillRect/>
            </a:stretch>
          </p:blipFill>
          <p:spPr>
            <a:xfrm>
              <a:off x="3573780" y="2253995"/>
              <a:ext cx="190500" cy="99059"/>
            </a:xfrm>
            <a:prstGeom prst="rect">
              <a:avLst/>
            </a:prstGeom>
          </p:spPr>
        </p:pic>
        <p:pic>
          <p:nvPicPr>
            <p:cNvPr id="223" name="object 223"/>
            <p:cNvPicPr/>
            <p:nvPr/>
          </p:nvPicPr>
          <p:blipFill>
            <a:blip r:embed="rId196" cstate="print"/>
            <a:stretch>
              <a:fillRect/>
            </a:stretch>
          </p:blipFill>
          <p:spPr>
            <a:xfrm>
              <a:off x="3782567" y="2253995"/>
              <a:ext cx="111251" cy="99059"/>
            </a:xfrm>
            <a:prstGeom prst="rect">
              <a:avLst/>
            </a:prstGeom>
          </p:spPr>
        </p:pic>
        <p:pic>
          <p:nvPicPr>
            <p:cNvPr id="224" name="object 224"/>
            <p:cNvPicPr/>
            <p:nvPr/>
          </p:nvPicPr>
          <p:blipFill>
            <a:blip r:embed="rId197" cstate="print"/>
            <a:stretch>
              <a:fillRect/>
            </a:stretch>
          </p:blipFill>
          <p:spPr>
            <a:xfrm>
              <a:off x="3910583" y="2253995"/>
              <a:ext cx="111251" cy="99059"/>
            </a:xfrm>
            <a:prstGeom prst="rect">
              <a:avLst/>
            </a:prstGeom>
          </p:spPr>
        </p:pic>
      </p:grpSp>
      <p:pic>
        <p:nvPicPr>
          <p:cNvPr id="225" name="object 225"/>
          <p:cNvPicPr/>
          <p:nvPr/>
        </p:nvPicPr>
        <p:blipFill>
          <a:blip r:embed="rId198" cstate="print"/>
          <a:stretch>
            <a:fillRect/>
          </a:stretch>
        </p:blipFill>
        <p:spPr>
          <a:xfrm>
            <a:off x="4073652" y="2253995"/>
            <a:ext cx="124967" cy="99059"/>
          </a:xfrm>
          <a:prstGeom prst="rect">
            <a:avLst/>
          </a:prstGeom>
        </p:spPr>
      </p:pic>
      <p:pic>
        <p:nvPicPr>
          <p:cNvPr id="226" name="object 226"/>
          <p:cNvPicPr/>
          <p:nvPr/>
        </p:nvPicPr>
        <p:blipFill>
          <a:blip r:embed="rId199" cstate="print"/>
          <a:stretch>
            <a:fillRect/>
          </a:stretch>
        </p:blipFill>
        <p:spPr>
          <a:xfrm>
            <a:off x="4268723" y="2253995"/>
            <a:ext cx="121919" cy="99059"/>
          </a:xfrm>
          <a:prstGeom prst="rect">
            <a:avLst/>
          </a:prstGeom>
        </p:spPr>
      </p:pic>
      <p:grpSp>
        <p:nvGrpSpPr>
          <p:cNvPr id="227" name="object 227"/>
          <p:cNvGrpSpPr/>
          <p:nvPr/>
        </p:nvGrpSpPr>
        <p:grpSpPr>
          <a:xfrm>
            <a:off x="4652772" y="2253995"/>
            <a:ext cx="213360" cy="99060"/>
            <a:chOff x="4652772" y="2253995"/>
            <a:chExt cx="213360" cy="99060"/>
          </a:xfrm>
        </p:grpSpPr>
        <p:pic>
          <p:nvPicPr>
            <p:cNvPr id="228" name="object 228"/>
            <p:cNvPicPr/>
            <p:nvPr/>
          </p:nvPicPr>
          <p:blipFill>
            <a:blip r:embed="rId200" cstate="print"/>
            <a:stretch>
              <a:fillRect/>
            </a:stretch>
          </p:blipFill>
          <p:spPr>
            <a:xfrm>
              <a:off x="4652772" y="2253995"/>
              <a:ext cx="106679" cy="99059"/>
            </a:xfrm>
            <a:prstGeom prst="rect">
              <a:avLst/>
            </a:prstGeom>
          </p:spPr>
        </p:pic>
        <p:pic>
          <p:nvPicPr>
            <p:cNvPr id="229" name="object 229"/>
            <p:cNvPicPr/>
            <p:nvPr/>
          </p:nvPicPr>
          <p:blipFill>
            <a:blip r:embed="rId201" cstate="print"/>
            <a:stretch>
              <a:fillRect/>
            </a:stretch>
          </p:blipFill>
          <p:spPr>
            <a:xfrm>
              <a:off x="4788408" y="2253995"/>
              <a:ext cx="77724" cy="99059"/>
            </a:xfrm>
            <a:prstGeom prst="rect">
              <a:avLst/>
            </a:prstGeom>
          </p:spPr>
        </p:pic>
      </p:grpSp>
      <p:grpSp>
        <p:nvGrpSpPr>
          <p:cNvPr id="230" name="object 230"/>
          <p:cNvGrpSpPr/>
          <p:nvPr/>
        </p:nvGrpSpPr>
        <p:grpSpPr>
          <a:xfrm>
            <a:off x="5140452" y="2253995"/>
            <a:ext cx="539750" cy="99060"/>
            <a:chOff x="5140452" y="2253995"/>
            <a:chExt cx="539750" cy="99060"/>
          </a:xfrm>
        </p:grpSpPr>
        <p:pic>
          <p:nvPicPr>
            <p:cNvPr id="231" name="object 231"/>
            <p:cNvPicPr/>
            <p:nvPr/>
          </p:nvPicPr>
          <p:blipFill>
            <a:blip r:embed="rId202" cstate="print"/>
            <a:stretch>
              <a:fillRect/>
            </a:stretch>
          </p:blipFill>
          <p:spPr>
            <a:xfrm>
              <a:off x="5140452" y="2253995"/>
              <a:ext cx="109728" cy="99059"/>
            </a:xfrm>
            <a:prstGeom prst="rect">
              <a:avLst/>
            </a:prstGeom>
          </p:spPr>
        </p:pic>
        <p:pic>
          <p:nvPicPr>
            <p:cNvPr id="232" name="object 232"/>
            <p:cNvPicPr/>
            <p:nvPr/>
          </p:nvPicPr>
          <p:blipFill>
            <a:blip r:embed="rId203" cstate="print"/>
            <a:stretch>
              <a:fillRect/>
            </a:stretch>
          </p:blipFill>
          <p:spPr>
            <a:xfrm>
              <a:off x="5269992" y="2253995"/>
              <a:ext cx="109727" cy="99059"/>
            </a:xfrm>
            <a:prstGeom prst="rect">
              <a:avLst/>
            </a:prstGeom>
          </p:spPr>
        </p:pic>
        <p:pic>
          <p:nvPicPr>
            <p:cNvPr id="233" name="object 233"/>
            <p:cNvPicPr/>
            <p:nvPr/>
          </p:nvPicPr>
          <p:blipFill>
            <a:blip r:embed="rId204" cstate="print"/>
            <a:stretch>
              <a:fillRect/>
            </a:stretch>
          </p:blipFill>
          <p:spPr>
            <a:xfrm>
              <a:off x="5405628" y="2253995"/>
              <a:ext cx="121919" cy="99059"/>
            </a:xfrm>
            <a:prstGeom prst="rect">
              <a:avLst/>
            </a:prstGeom>
          </p:spPr>
        </p:pic>
        <p:pic>
          <p:nvPicPr>
            <p:cNvPr id="234" name="object 234"/>
            <p:cNvPicPr/>
            <p:nvPr/>
          </p:nvPicPr>
          <p:blipFill>
            <a:blip r:embed="rId205" cstate="print"/>
            <a:stretch>
              <a:fillRect/>
            </a:stretch>
          </p:blipFill>
          <p:spPr>
            <a:xfrm>
              <a:off x="5551932" y="2253995"/>
              <a:ext cx="128016" cy="99059"/>
            </a:xfrm>
            <a:prstGeom prst="rect">
              <a:avLst/>
            </a:prstGeom>
          </p:spPr>
        </p:pic>
      </p:grpSp>
      <p:pic>
        <p:nvPicPr>
          <p:cNvPr id="235" name="object 235"/>
          <p:cNvPicPr/>
          <p:nvPr/>
        </p:nvPicPr>
        <p:blipFill>
          <a:blip r:embed="rId206" cstate="print"/>
          <a:stretch>
            <a:fillRect/>
          </a:stretch>
        </p:blipFill>
        <p:spPr>
          <a:xfrm>
            <a:off x="2087920" y="2542032"/>
            <a:ext cx="178267" cy="214883"/>
          </a:xfrm>
          <a:prstGeom prst="rect">
            <a:avLst/>
          </a:prstGeom>
        </p:spPr>
      </p:pic>
      <p:pic>
        <p:nvPicPr>
          <p:cNvPr id="236" name="object 236"/>
          <p:cNvPicPr/>
          <p:nvPr/>
        </p:nvPicPr>
        <p:blipFill>
          <a:blip r:embed="rId207" cstate="print"/>
          <a:stretch>
            <a:fillRect/>
          </a:stretch>
        </p:blipFill>
        <p:spPr>
          <a:xfrm>
            <a:off x="2566456" y="2542032"/>
            <a:ext cx="178267" cy="214883"/>
          </a:xfrm>
          <a:prstGeom prst="rect">
            <a:avLst/>
          </a:prstGeom>
        </p:spPr>
      </p:pic>
      <p:pic>
        <p:nvPicPr>
          <p:cNvPr id="237" name="object 237"/>
          <p:cNvPicPr/>
          <p:nvPr/>
        </p:nvPicPr>
        <p:blipFill>
          <a:blip r:embed="rId208" cstate="print"/>
          <a:stretch>
            <a:fillRect/>
          </a:stretch>
        </p:blipFill>
        <p:spPr>
          <a:xfrm>
            <a:off x="4091940" y="2542285"/>
            <a:ext cx="158495" cy="214630"/>
          </a:xfrm>
          <a:prstGeom prst="rect">
            <a:avLst/>
          </a:prstGeom>
        </p:spPr>
      </p:pic>
      <p:grpSp>
        <p:nvGrpSpPr>
          <p:cNvPr id="238" name="object 238"/>
          <p:cNvGrpSpPr/>
          <p:nvPr/>
        </p:nvGrpSpPr>
        <p:grpSpPr>
          <a:xfrm>
            <a:off x="1583436" y="2548127"/>
            <a:ext cx="467995" cy="208915"/>
            <a:chOff x="1583436" y="2548127"/>
            <a:chExt cx="467995" cy="208915"/>
          </a:xfrm>
        </p:grpSpPr>
        <p:pic>
          <p:nvPicPr>
            <p:cNvPr id="239" name="object 239"/>
            <p:cNvPicPr/>
            <p:nvPr/>
          </p:nvPicPr>
          <p:blipFill>
            <a:blip r:embed="rId209" cstate="print"/>
            <a:stretch>
              <a:fillRect/>
            </a:stretch>
          </p:blipFill>
          <p:spPr>
            <a:xfrm>
              <a:off x="1583436" y="2548127"/>
              <a:ext cx="192023" cy="208788"/>
            </a:xfrm>
            <a:prstGeom prst="rect">
              <a:avLst/>
            </a:prstGeom>
          </p:spPr>
        </p:pic>
        <p:pic>
          <p:nvPicPr>
            <p:cNvPr id="240" name="object 240"/>
            <p:cNvPicPr/>
            <p:nvPr/>
          </p:nvPicPr>
          <p:blipFill>
            <a:blip r:embed="rId210" cstate="print"/>
            <a:stretch>
              <a:fillRect/>
            </a:stretch>
          </p:blipFill>
          <p:spPr>
            <a:xfrm>
              <a:off x="1808987" y="2548890"/>
              <a:ext cx="242316" cy="208025"/>
            </a:xfrm>
            <a:prstGeom prst="rect">
              <a:avLst/>
            </a:prstGeom>
          </p:spPr>
        </p:pic>
      </p:grpSp>
      <p:pic>
        <p:nvPicPr>
          <p:cNvPr id="241" name="object 241"/>
          <p:cNvPicPr/>
          <p:nvPr/>
        </p:nvPicPr>
        <p:blipFill>
          <a:blip r:embed="rId211" cstate="print"/>
          <a:stretch>
            <a:fillRect/>
          </a:stretch>
        </p:blipFill>
        <p:spPr>
          <a:xfrm>
            <a:off x="2348483" y="2548127"/>
            <a:ext cx="153924" cy="208788"/>
          </a:xfrm>
          <a:prstGeom prst="rect">
            <a:avLst/>
          </a:prstGeom>
        </p:spPr>
      </p:pic>
      <p:grpSp>
        <p:nvGrpSpPr>
          <p:cNvPr id="242" name="object 242"/>
          <p:cNvGrpSpPr/>
          <p:nvPr/>
        </p:nvGrpSpPr>
        <p:grpSpPr>
          <a:xfrm>
            <a:off x="2787396" y="2548127"/>
            <a:ext cx="1271270" cy="208915"/>
            <a:chOff x="2787396" y="2548127"/>
            <a:chExt cx="1271270" cy="208915"/>
          </a:xfrm>
        </p:grpSpPr>
        <p:pic>
          <p:nvPicPr>
            <p:cNvPr id="243" name="object 243"/>
            <p:cNvPicPr/>
            <p:nvPr/>
          </p:nvPicPr>
          <p:blipFill>
            <a:blip r:embed="rId212" cstate="print"/>
            <a:stretch>
              <a:fillRect/>
            </a:stretch>
          </p:blipFill>
          <p:spPr>
            <a:xfrm>
              <a:off x="2787396" y="2548127"/>
              <a:ext cx="192023" cy="208788"/>
            </a:xfrm>
            <a:prstGeom prst="rect">
              <a:avLst/>
            </a:prstGeom>
          </p:spPr>
        </p:pic>
        <p:pic>
          <p:nvPicPr>
            <p:cNvPr id="244" name="object 244"/>
            <p:cNvPicPr/>
            <p:nvPr/>
          </p:nvPicPr>
          <p:blipFill>
            <a:blip r:embed="rId213" cstate="print"/>
            <a:stretch>
              <a:fillRect/>
            </a:stretch>
          </p:blipFill>
          <p:spPr>
            <a:xfrm>
              <a:off x="3011424" y="2548127"/>
              <a:ext cx="309372" cy="208788"/>
            </a:xfrm>
            <a:prstGeom prst="rect">
              <a:avLst/>
            </a:prstGeom>
          </p:spPr>
        </p:pic>
        <p:pic>
          <p:nvPicPr>
            <p:cNvPr id="245" name="object 245"/>
            <p:cNvPicPr/>
            <p:nvPr/>
          </p:nvPicPr>
          <p:blipFill>
            <a:blip r:embed="rId214" cstate="print"/>
            <a:stretch>
              <a:fillRect/>
            </a:stretch>
          </p:blipFill>
          <p:spPr>
            <a:xfrm>
              <a:off x="3346703" y="2548127"/>
              <a:ext cx="192024" cy="208788"/>
            </a:xfrm>
            <a:prstGeom prst="rect">
              <a:avLst/>
            </a:prstGeom>
          </p:spPr>
        </p:pic>
        <p:pic>
          <p:nvPicPr>
            <p:cNvPr id="246" name="object 246"/>
            <p:cNvPicPr/>
            <p:nvPr/>
          </p:nvPicPr>
          <p:blipFill>
            <a:blip r:embed="rId215" cstate="print"/>
            <a:stretch>
              <a:fillRect/>
            </a:stretch>
          </p:blipFill>
          <p:spPr>
            <a:xfrm>
              <a:off x="3572256" y="2548890"/>
              <a:ext cx="242316" cy="208025"/>
            </a:xfrm>
            <a:prstGeom prst="rect">
              <a:avLst/>
            </a:prstGeom>
          </p:spPr>
        </p:pic>
        <p:pic>
          <p:nvPicPr>
            <p:cNvPr id="247" name="object 247"/>
            <p:cNvPicPr/>
            <p:nvPr/>
          </p:nvPicPr>
          <p:blipFill>
            <a:blip r:embed="rId216" cstate="print"/>
            <a:stretch>
              <a:fillRect/>
            </a:stretch>
          </p:blipFill>
          <p:spPr>
            <a:xfrm>
              <a:off x="3842003" y="2548127"/>
              <a:ext cx="216408" cy="208788"/>
            </a:xfrm>
            <a:prstGeom prst="rect">
              <a:avLst/>
            </a:prstGeom>
          </p:spPr>
        </p:pic>
      </p:grpSp>
      <p:pic>
        <p:nvPicPr>
          <p:cNvPr id="248" name="object 248"/>
          <p:cNvPicPr/>
          <p:nvPr/>
        </p:nvPicPr>
        <p:blipFill>
          <a:blip r:embed="rId217" cstate="print"/>
          <a:stretch>
            <a:fillRect/>
          </a:stretch>
        </p:blipFill>
        <p:spPr>
          <a:xfrm>
            <a:off x="2087879" y="2756916"/>
            <a:ext cx="187452" cy="213359"/>
          </a:xfrm>
          <a:prstGeom prst="rect">
            <a:avLst/>
          </a:prstGeom>
        </p:spPr>
      </p:pic>
      <p:pic>
        <p:nvPicPr>
          <p:cNvPr id="249" name="object 249"/>
          <p:cNvPicPr/>
          <p:nvPr/>
        </p:nvPicPr>
        <p:blipFill>
          <a:blip r:embed="rId218" cstate="print"/>
          <a:stretch>
            <a:fillRect/>
          </a:stretch>
        </p:blipFill>
        <p:spPr>
          <a:xfrm>
            <a:off x="2566416" y="2756916"/>
            <a:ext cx="187451" cy="213359"/>
          </a:xfrm>
          <a:prstGeom prst="rect">
            <a:avLst/>
          </a:prstGeom>
        </p:spPr>
      </p:pic>
      <p:pic>
        <p:nvPicPr>
          <p:cNvPr id="250" name="object 250"/>
          <p:cNvPicPr/>
          <p:nvPr/>
        </p:nvPicPr>
        <p:blipFill>
          <a:blip r:embed="rId219" cstate="print"/>
          <a:stretch>
            <a:fillRect/>
          </a:stretch>
        </p:blipFill>
        <p:spPr>
          <a:xfrm>
            <a:off x="4096511" y="2756916"/>
            <a:ext cx="169164" cy="213359"/>
          </a:xfrm>
          <a:prstGeom prst="rect">
            <a:avLst/>
          </a:prstGeom>
        </p:spPr>
      </p:pic>
      <p:grpSp>
        <p:nvGrpSpPr>
          <p:cNvPr id="251" name="object 251"/>
          <p:cNvGrpSpPr/>
          <p:nvPr/>
        </p:nvGrpSpPr>
        <p:grpSpPr>
          <a:xfrm>
            <a:off x="1583436" y="2756916"/>
            <a:ext cx="439420" cy="207645"/>
            <a:chOff x="1583436" y="2756916"/>
            <a:chExt cx="439420" cy="207645"/>
          </a:xfrm>
        </p:grpSpPr>
        <p:pic>
          <p:nvPicPr>
            <p:cNvPr id="252" name="object 252"/>
            <p:cNvPicPr/>
            <p:nvPr/>
          </p:nvPicPr>
          <p:blipFill>
            <a:blip r:embed="rId220" cstate="print"/>
            <a:stretch>
              <a:fillRect/>
            </a:stretch>
          </p:blipFill>
          <p:spPr>
            <a:xfrm>
              <a:off x="1583436" y="2756916"/>
              <a:ext cx="192023" cy="207264"/>
            </a:xfrm>
            <a:prstGeom prst="rect">
              <a:avLst/>
            </a:prstGeom>
          </p:spPr>
        </p:pic>
        <p:pic>
          <p:nvPicPr>
            <p:cNvPr id="253" name="object 253"/>
            <p:cNvPicPr/>
            <p:nvPr/>
          </p:nvPicPr>
          <p:blipFill>
            <a:blip r:embed="rId221" cstate="print"/>
            <a:stretch>
              <a:fillRect/>
            </a:stretch>
          </p:blipFill>
          <p:spPr>
            <a:xfrm>
              <a:off x="1808987" y="2756916"/>
              <a:ext cx="213360" cy="207264"/>
            </a:xfrm>
            <a:prstGeom prst="rect">
              <a:avLst/>
            </a:prstGeom>
          </p:spPr>
        </p:pic>
      </p:grpSp>
      <p:pic>
        <p:nvPicPr>
          <p:cNvPr id="254" name="object 254"/>
          <p:cNvPicPr/>
          <p:nvPr/>
        </p:nvPicPr>
        <p:blipFill>
          <a:blip r:embed="rId222" cstate="print"/>
          <a:stretch>
            <a:fillRect/>
          </a:stretch>
        </p:blipFill>
        <p:spPr>
          <a:xfrm>
            <a:off x="2305811" y="2756916"/>
            <a:ext cx="239268" cy="207264"/>
          </a:xfrm>
          <a:prstGeom prst="rect">
            <a:avLst/>
          </a:prstGeom>
        </p:spPr>
      </p:pic>
      <p:grpSp>
        <p:nvGrpSpPr>
          <p:cNvPr id="255" name="object 255"/>
          <p:cNvGrpSpPr/>
          <p:nvPr/>
        </p:nvGrpSpPr>
        <p:grpSpPr>
          <a:xfrm>
            <a:off x="2787396" y="2756916"/>
            <a:ext cx="998219" cy="207645"/>
            <a:chOff x="2787396" y="2756916"/>
            <a:chExt cx="998219" cy="207645"/>
          </a:xfrm>
        </p:grpSpPr>
        <p:pic>
          <p:nvPicPr>
            <p:cNvPr id="256" name="object 256"/>
            <p:cNvPicPr/>
            <p:nvPr/>
          </p:nvPicPr>
          <p:blipFill>
            <a:blip r:embed="rId223" cstate="print"/>
            <a:stretch>
              <a:fillRect/>
            </a:stretch>
          </p:blipFill>
          <p:spPr>
            <a:xfrm>
              <a:off x="2787396" y="2756916"/>
              <a:ext cx="192023" cy="207264"/>
            </a:xfrm>
            <a:prstGeom prst="rect">
              <a:avLst/>
            </a:prstGeom>
          </p:spPr>
        </p:pic>
        <p:pic>
          <p:nvPicPr>
            <p:cNvPr id="257" name="object 257"/>
            <p:cNvPicPr/>
            <p:nvPr/>
          </p:nvPicPr>
          <p:blipFill>
            <a:blip r:embed="rId224" cstate="print"/>
            <a:stretch>
              <a:fillRect/>
            </a:stretch>
          </p:blipFill>
          <p:spPr>
            <a:xfrm>
              <a:off x="3011424" y="2756916"/>
              <a:ext cx="310895" cy="207264"/>
            </a:xfrm>
            <a:prstGeom prst="rect">
              <a:avLst/>
            </a:prstGeom>
          </p:spPr>
        </p:pic>
        <p:pic>
          <p:nvPicPr>
            <p:cNvPr id="258" name="object 258"/>
            <p:cNvPicPr/>
            <p:nvPr/>
          </p:nvPicPr>
          <p:blipFill>
            <a:blip r:embed="rId225" cstate="print"/>
            <a:stretch>
              <a:fillRect/>
            </a:stretch>
          </p:blipFill>
          <p:spPr>
            <a:xfrm>
              <a:off x="3346703" y="2756916"/>
              <a:ext cx="192024" cy="207264"/>
            </a:xfrm>
            <a:prstGeom prst="rect">
              <a:avLst/>
            </a:prstGeom>
          </p:spPr>
        </p:pic>
        <p:pic>
          <p:nvPicPr>
            <p:cNvPr id="259" name="object 259"/>
            <p:cNvPicPr/>
            <p:nvPr/>
          </p:nvPicPr>
          <p:blipFill>
            <a:blip r:embed="rId226" cstate="print"/>
            <a:stretch>
              <a:fillRect/>
            </a:stretch>
          </p:blipFill>
          <p:spPr>
            <a:xfrm>
              <a:off x="3572256" y="2756916"/>
              <a:ext cx="213359" cy="207264"/>
            </a:xfrm>
            <a:prstGeom prst="rect">
              <a:avLst/>
            </a:prstGeom>
          </p:spPr>
        </p:pic>
      </p:grpSp>
      <p:pic>
        <p:nvPicPr>
          <p:cNvPr id="260" name="object 260"/>
          <p:cNvPicPr/>
          <p:nvPr/>
        </p:nvPicPr>
        <p:blipFill>
          <a:blip r:embed="rId227" cstate="print"/>
          <a:stretch>
            <a:fillRect/>
          </a:stretch>
        </p:blipFill>
        <p:spPr>
          <a:xfrm>
            <a:off x="3887723" y="2756916"/>
            <a:ext cx="124967" cy="207264"/>
          </a:xfrm>
          <a:prstGeom prst="rect">
            <a:avLst/>
          </a:prstGeom>
        </p:spPr>
      </p:pic>
      <p:sp>
        <p:nvSpPr>
          <p:cNvPr id="261" name="object 261"/>
          <p:cNvSpPr txBox="1"/>
          <p:nvPr/>
        </p:nvSpPr>
        <p:spPr>
          <a:xfrm>
            <a:off x="1495044" y="3055619"/>
            <a:ext cx="7070090" cy="554990"/>
          </a:xfrm>
          <a:prstGeom prst="rect">
            <a:avLst/>
          </a:prstGeom>
          <a:ln w="10667">
            <a:solidFill>
              <a:srgbClr val="4674AA"/>
            </a:solidFill>
          </a:ln>
        </p:spPr>
        <p:txBody>
          <a:bodyPr vert="horz" wrap="square" lIns="0" tIns="86995" rIns="0" bIns="0" rtlCol="0">
            <a:spAutoFit/>
          </a:bodyPr>
          <a:lstStyle/>
          <a:p>
            <a:pPr marL="243204" marR="220345" indent="165735">
              <a:lnSpc>
                <a:spcPts val="1480"/>
              </a:lnSpc>
              <a:spcBef>
                <a:spcPts val="685"/>
              </a:spcBef>
            </a:pPr>
            <a:r>
              <a:rPr sz="1400" spc="10" dirty="0">
                <a:latin typeface="Cambria"/>
                <a:cs typeface="Cambria"/>
              </a:rPr>
              <a:t>Policies</a:t>
            </a:r>
            <a:r>
              <a:rPr sz="1400" spc="80" dirty="0">
                <a:latin typeface="Cambria"/>
                <a:cs typeface="Cambria"/>
              </a:rPr>
              <a:t> </a:t>
            </a:r>
            <a:r>
              <a:rPr sz="1400" spc="55" dirty="0">
                <a:latin typeface="Cambria"/>
                <a:cs typeface="Cambria"/>
              </a:rPr>
              <a:t>and</a:t>
            </a:r>
            <a:r>
              <a:rPr sz="1400" spc="90" dirty="0">
                <a:latin typeface="Cambria"/>
                <a:cs typeface="Cambria"/>
              </a:rPr>
              <a:t> </a:t>
            </a:r>
            <a:r>
              <a:rPr sz="1400" spc="50" dirty="0">
                <a:latin typeface="Cambria"/>
                <a:cs typeface="Cambria"/>
              </a:rPr>
              <a:t>procedures</a:t>
            </a:r>
            <a:r>
              <a:rPr sz="1400" spc="105" dirty="0">
                <a:latin typeface="Cambria"/>
                <a:cs typeface="Cambria"/>
              </a:rPr>
              <a:t> </a:t>
            </a:r>
            <a:r>
              <a:rPr sz="1400" spc="10" dirty="0">
                <a:latin typeface="Cambria"/>
                <a:cs typeface="Cambria"/>
              </a:rPr>
              <a:t>on</a:t>
            </a:r>
            <a:r>
              <a:rPr sz="1400" spc="105" dirty="0">
                <a:latin typeface="Cambria"/>
                <a:cs typeface="Cambria"/>
              </a:rPr>
              <a:t> </a:t>
            </a:r>
            <a:r>
              <a:rPr sz="1400" spc="10" dirty="0">
                <a:latin typeface="Cambria"/>
                <a:cs typeface="Cambria"/>
              </a:rPr>
              <a:t>withdrawal</a:t>
            </a:r>
            <a:r>
              <a:rPr sz="1400" spc="90" dirty="0">
                <a:latin typeface="Cambria"/>
                <a:cs typeface="Cambria"/>
              </a:rPr>
              <a:t> </a:t>
            </a:r>
            <a:r>
              <a:rPr sz="1400" spc="10" dirty="0">
                <a:latin typeface="Cambria"/>
                <a:cs typeface="Cambria"/>
              </a:rPr>
              <a:t>from</a:t>
            </a:r>
            <a:r>
              <a:rPr sz="1400" spc="100" dirty="0">
                <a:latin typeface="Cambria"/>
                <a:cs typeface="Cambria"/>
              </a:rPr>
              <a:t> </a:t>
            </a:r>
            <a:r>
              <a:rPr sz="1400" spc="10" dirty="0">
                <a:latin typeface="Cambria"/>
                <a:cs typeface="Cambria"/>
              </a:rPr>
              <a:t>an</a:t>
            </a:r>
            <a:r>
              <a:rPr sz="1400" spc="90" dirty="0">
                <a:latin typeface="Cambria"/>
                <a:cs typeface="Cambria"/>
              </a:rPr>
              <a:t> </a:t>
            </a:r>
            <a:r>
              <a:rPr sz="1400" spc="70" dirty="0">
                <a:latin typeface="Cambria"/>
                <a:cs typeface="Cambria"/>
              </a:rPr>
              <a:t>engagement</a:t>
            </a:r>
            <a:r>
              <a:rPr sz="1400" spc="95" dirty="0">
                <a:latin typeface="Cambria"/>
                <a:cs typeface="Cambria"/>
              </a:rPr>
              <a:t> </a:t>
            </a:r>
            <a:r>
              <a:rPr sz="1400" spc="10" dirty="0">
                <a:latin typeface="Cambria"/>
                <a:cs typeface="Cambria"/>
              </a:rPr>
              <a:t>or</a:t>
            </a:r>
            <a:r>
              <a:rPr sz="1400" spc="85" dirty="0">
                <a:latin typeface="Cambria"/>
                <a:cs typeface="Cambria"/>
              </a:rPr>
              <a:t> </a:t>
            </a:r>
            <a:r>
              <a:rPr sz="1400" spc="10" dirty="0">
                <a:latin typeface="Cambria"/>
                <a:cs typeface="Cambria"/>
              </a:rPr>
              <a:t>from</a:t>
            </a:r>
            <a:r>
              <a:rPr sz="1400" spc="90" dirty="0">
                <a:latin typeface="Cambria"/>
                <a:cs typeface="Cambria"/>
              </a:rPr>
              <a:t> </a:t>
            </a:r>
            <a:r>
              <a:rPr sz="1400" spc="10" dirty="0">
                <a:latin typeface="Cambria"/>
                <a:cs typeface="Cambria"/>
              </a:rPr>
              <a:t>both</a:t>
            </a:r>
            <a:r>
              <a:rPr sz="1400" spc="105" dirty="0">
                <a:latin typeface="Cambria"/>
                <a:cs typeface="Cambria"/>
              </a:rPr>
              <a:t> </a:t>
            </a:r>
            <a:r>
              <a:rPr sz="1400" spc="-25" dirty="0">
                <a:latin typeface="Cambria"/>
                <a:cs typeface="Cambria"/>
              </a:rPr>
              <a:t>the </a:t>
            </a:r>
            <a:r>
              <a:rPr sz="1400" spc="70" dirty="0">
                <a:latin typeface="Cambria"/>
                <a:cs typeface="Cambria"/>
              </a:rPr>
              <a:t>engagement</a:t>
            </a:r>
            <a:r>
              <a:rPr sz="1400" spc="150" dirty="0">
                <a:latin typeface="Cambria"/>
                <a:cs typeface="Cambria"/>
              </a:rPr>
              <a:t> </a:t>
            </a:r>
            <a:r>
              <a:rPr sz="1400" spc="50" dirty="0">
                <a:latin typeface="Cambria"/>
                <a:cs typeface="Cambria"/>
              </a:rPr>
              <a:t>and</a:t>
            </a:r>
            <a:r>
              <a:rPr sz="1400" spc="14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the</a:t>
            </a:r>
            <a:r>
              <a:rPr sz="1400" spc="13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client</a:t>
            </a:r>
            <a:r>
              <a:rPr sz="1400" spc="15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relationship</a:t>
            </a:r>
            <a:r>
              <a:rPr sz="1400" spc="145" dirty="0">
                <a:latin typeface="Cambria"/>
                <a:cs typeface="Cambria"/>
              </a:rPr>
              <a:t> </a:t>
            </a:r>
            <a:r>
              <a:rPr sz="1400" spc="50" dirty="0">
                <a:latin typeface="Cambria"/>
                <a:cs typeface="Cambria"/>
              </a:rPr>
              <a:t>address</a:t>
            </a:r>
            <a:r>
              <a:rPr sz="1400" spc="13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issues</a:t>
            </a:r>
            <a:r>
              <a:rPr sz="1400" spc="13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that</a:t>
            </a:r>
            <a:r>
              <a:rPr sz="1400" spc="140" dirty="0">
                <a:latin typeface="Cambria"/>
                <a:cs typeface="Cambria"/>
              </a:rPr>
              <a:t> </a:t>
            </a:r>
            <a:r>
              <a:rPr sz="1400" spc="55" dirty="0">
                <a:latin typeface="Cambria"/>
                <a:cs typeface="Cambria"/>
              </a:rPr>
              <a:t>include</a:t>
            </a:r>
            <a:r>
              <a:rPr sz="1400" spc="15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the</a:t>
            </a:r>
            <a:r>
              <a:rPr sz="1400" spc="135" dirty="0">
                <a:latin typeface="Cambria"/>
                <a:cs typeface="Cambria"/>
              </a:rPr>
              <a:t> </a:t>
            </a:r>
            <a:r>
              <a:rPr sz="1400" spc="-10" dirty="0">
                <a:latin typeface="Cambria"/>
                <a:cs typeface="Cambria"/>
              </a:rPr>
              <a:t>following:</a:t>
            </a:r>
            <a:endParaRPr sz="1400">
              <a:latin typeface="Cambria"/>
              <a:cs typeface="Cambria"/>
            </a:endParaRPr>
          </a:p>
        </p:txBody>
      </p:sp>
      <p:pic>
        <p:nvPicPr>
          <p:cNvPr id="262" name="object 262"/>
          <p:cNvPicPr/>
          <p:nvPr/>
        </p:nvPicPr>
        <p:blipFill>
          <a:blip r:embed="rId228" cstate="print"/>
          <a:stretch>
            <a:fillRect/>
          </a:stretch>
        </p:blipFill>
        <p:spPr>
          <a:xfrm>
            <a:off x="1484375" y="3602735"/>
            <a:ext cx="7091171" cy="2791967"/>
          </a:xfrm>
          <a:prstGeom prst="rect">
            <a:avLst/>
          </a:prstGeom>
        </p:spPr>
      </p:pic>
      <p:sp>
        <p:nvSpPr>
          <p:cNvPr id="263" name="object 263"/>
          <p:cNvSpPr txBox="1"/>
          <p:nvPr/>
        </p:nvSpPr>
        <p:spPr>
          <a:xfrm>
            <a:off x="1558554" y="3643403"/>
            <a:ext cx="6756400" cy="2592705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54305" marR="5080" indent="-142240">
              <a:lnSpc>
                <a:spcPct val="88200"/>
              </a:lnSpc>
              <a:spcBef>
                <a:spcPts val="300"/>
              </a:spcBef>
              <a:buChar char="•"/>
              <a:tabLst>
                <a:tab pos="154305" algn="l"/>
              </a:tabLst>
            </a:pPr>
            <a:r>
              <a:rPr sz="1400" spc="55" dirty="0">
                <a:latin typeface="Cambria"/>
                <a:cs typeface="Cambria"/>
              </a:rPr>
              <a:t>Discussing</a:t>
            </a:r>
            <a:r>
              <a:rPr sz="1400" spc="45" dirty="0">
                <a:latin typeface="Cambria"/>
                <a:cs typeface="Cambria"/>
              </a:rPr>
              <a:t> </a:t>
            </a:r>
            <a:r>
              <a:rPr sz="1400" spc="20" dirty="0">
                <a:latin typeface="Cambria"/>
                <a:cs typeface="Cambria"/>
              </a:rPr>
              <a:t>with</a:t>
            </a:r>
            <a:r>
              <a:rPr sz="1400" spc="75" dirty="0">
                <a:latin typeface="Cambria"/>
                <a:cs typeface="Cambria"/>
              </a:rPr>
              <a:t> </a:t>
            </a:r>
            <a:r>
              <a:rPr sz="1400" spc="20" dirty="0">
                <a:latin typeface="Cambria"/>
                <a:cs typeface="Cambria"/>
              </a:rPr>
              <a:t>the</a:t>
            </a:r>
            <a:r>
              <a:rPr sz="1400" spc="65" dirty="0">
                <a:latin typeface="Cambria"/>
                <a:cs typeface="Cambria"/>
              </a:rPr>
              <a:t> </a:t>
            </a:r>
            <a:r>
              <a:rPr sz="1400" spc="20" dirty="0">
                <a:latin typeface="Cambria"/>
                <a:cs typeface="Cambria"/>
              </a:rPr>
              <a:t>appropriate</a:t>
            </a:r>
            <a:r>
              <a:rPr sz="1400" spc="75" dirty="0">
                <a:latin typeface="Cambria"/>
                <a:cs typeface="Cambria"/>
              </a:rPr>
              <a:t> </a:t>
            </a:r>
            <a:r>
              <a:rPr sz="1400" spc="50" dirty="0">
                <a:latin typeface="Cambria"/>
                <a:cs typeface="Cambria"/>
              </a:rPr>
              <a:t>level</a:t>
            </a:r>
            <a:r>
              <a:rPr sz="1400" spc="80" dirty="0">
                <a:latin typeface="Cambria"/>
                <a:cs typeface="Cambria"/>
              </a:rPr>
              <a:t> </a:t>
            </a:r>
            <a:r>
              <a:rPr sz="1400" spc="20" dirty="0">
                <a:latin typeface="Cambria"/>
                <a:cs typeface="Cambria"/>
              </a:rPr>
              <a:t>of</a:t>
            </a:r>
            <a:r>
              <a:rPr sz="1400" spc="60" dirty="0">
                <a:latin typeface="Cambria"/>
                <a:cs typeface="Cambria"/>
              </a:rPr>
              <a:t> </a:t>
            </a:r>
            <a:r>
              <a:rPr sz="1400" spc="20" dirty="0">
                <a:latin typeface="Cambria"/>
                <a:cs typeface="Cambria"/>
              </a:rPr>
              <a:t>the</a:t>
            </a:r>
            <a:r>
              <a:rPr sz="1400" spc="80" dirty="0">
                <a:latin typeface="Cambria"/>
                <a:cs typeface="Cambria"/>
              </a:rPr>
              <a:t> </a:t>
            </a:r>
            <a:r>
              <a:rPr sz="1400" spc="20" dirty="0">
                <a:latin typeface="Cambria"/>
                <a:cs typeface="Cambria"/>
              </a:rPr>
              <a:t>client’s</a:t>
            </a:r>
            <a:r>
              <a:rPr sz="1400" spc="75" dirty="0">
                <a:latin typeface="Cambria"/>
                <a:cs typeface="Cambria"/>
              </a:rPr>
              <a:t> </a:t>
            </a:r>
            <a:r>
              <a:rPr sz="1400" spc="55" dirty="0">
                <a:latin typeface="Cambria"/>
                <a:cs typeface="Cambria"/>
              </a:rPr>
              <a:t>management</a:t>
            </a:r>
            <a:r>
              <a:rPr sz="1400" spc="65" dirty="0">
                <a:latin typeface="Cambria"/>
                <a:cs typeface="Cambria"/>
              </a:rPr>
              <a:t> </a:t>
            </a:r>
            <a:r>
              <a:rPr sz="1400" spc="55" dirty="0">
                <a:latin typeface="Cambria"/>
                <a:cs typeface="Cambria"/>
              </a:rPr>
              <a:t>and</a:t>
            </a:r>
            <a:r>
              <a:rPr sz="1400" spc="65" dirty="0">
                <a:latin typeface="Cambria"/>
                <a:cs typeface="Cambria"/>
              </a:rPr>
              <a:t> </a:t>
            </a:r>
            <a:r>
              <a:rPr sz="1400" spc="-10" dirty="0">
                <a:latin typeface="Cambria"/>
                <a:cs typeface="Cambria"/>
              </a:rPr>
              <a:t>those </a:t>
            </a:r>
            <a:r>
              <a:rPr sz="1400" spc="75" dirty="0">
                <a:latin typeface="Cambria"/>
                <a:cs typeface="Cambria"/>
              </a:rPr>
              <a:t>charged</a:t>
            </a:r>
            <a:r>
              <a:rPr sz="1400" spc="5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with</a:t>
            </a:r>
            <a:r>
              <a:rPr sz="1400" spc="8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its</a:t>
            </a:r>
            <a:r>
              <a:rPr sz="1400" spc="85" dirty="0">
                <a:latin typeface="Cambria"/>
                <a:cs typeface="Cambria"/>
              </a:rPr>
              <a:t> </a:t>
            </a:r>
            <a:r>
              <a:rPr sz="1400" spc="60" dirty="0">
                <a:latin typeface="Cambria"/>
                <a:cs typeface="Cambria"/>
              </a:rPr>
              <a:t>governance</a:t>
            </a:r>
            <a:r>
              <a:rPr sz="1400" spc="85" dirty="0">
                <a:latin typeface="Cambria"/>
                <a:cs typeface="Cambria"/>
              </a:rPr>
              <a:t> </a:t>
            </a:r>
            <a:r>
              <a:rPr sz="1400" spc="55" dirty="0">
                <a:latin typeface="Cambria"/>
                <a:cs typeface="Cambria"/>
              </a:rPr>
              <a:t>regarding</a:t>
            </a:r>
            <a:r>
              <a:rPr sz="1400" spc="8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the</a:t>
            </a:r>
            <a:r>
              <a:rPr sz="1400" spc="70" dirty="0">
                <a:latin typeface="Cambria"/>
                <a:cs typeface="Cambria"/>
              </a:rPr>
              <a:t> </a:t>
            </a:r>
            <a:r>
              <a:rPr sz="1400" spc="45" dirty="0">
                <a:latin typeface="Cambria"/>
                <a:cs typeface="Cambria"/>
              </a:rPr>
              <a:t>appropriate</a:t>
            </a:r>
            <a:r>
              <a:rPr sz="1400" spc="8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action</a:t>
            </a:r>
            <a:r>
              <a:rPr sz="1400" spc="9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that</a:t>
            </a:r>
            <a:r>
              <a:rPr sz="1400" spc="7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the</a:t>
            </a:r>
            <a:r>
              <a:rPr sz="1400" spc="8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firm</a:t>
            </a:r>
            <a:r>
              <a:rPr sz="1400" spc="70" dirty="0">
                <a:latin typeface="Cambria"/>
                <a:cs typeface="Cambria"/>
              </a:rPr>
              <a:t> </a:t>
            </a:r>
            <a:r>
              <a:rPr sz="1400" spc="-10" dirty="0">
                <a:latin typeface="Cambria"/>
                <a:cs typeface="Cambria"/>
              </a:rPr>
              <a:t>might </a:t>
            </a:r>
            <a:r>
              <a:rPr sz="1400" dirty="0">
                <a:latin typeface="Cambria"/>
                <a:cs typeface="Cambria"/>
              </a:rPr>
              <a:t>take</a:t>
            </a:r>
            <a:r>
              <a:rPr sz="1400" spc="125" dirty="0">
                <a:latin typeface="Cambria"/>
                <a:cs typeface="Cambria"/>
              </a:rPr>
              <a:t> </a:t>
            </a:r>
            <a:r>
              <a:rPr sz="1400" spc="85" dirty="0">
                <a:latin typeface="Cambria"/>
                <a:cs typeface="Cambria"/>
              </a:rPr>
              <a:t>based</a:t>
            </a:r>
            <a:r>
              <a:rPr sz="1400" spc="11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on</a:t>
            </a:r>
            <a:r>
              <a:rPr sz="1400" spc="14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the</a:t>
            </a:r>
            <a:r>
              <a:rPr sz="1400" spc="13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relevant</a:t>
            </a:r>
            <a:r>
              <a:rPr sz="1400" spc="14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facts</a:t>
            </a:r>
            <a:r>
              <a:rPr sz="1400" spc="145" dirty="0">
                <a:latin typeface="Cambria"/>
                <a:cs typeface="Cambria"/>
              </a:rPr>
              <a:t> </a:t>
            </a:r>
            <a:r>
              <a:rPr sz="1400" spc="50" dirty="0">
                <a:latin typeface="Cambria"/>
                <a:cs typeface="Cambria"/>
              </a:rPr>
              <a:t>and</a:t>
            </a:r>
            <a:r>
              <a:rPr sz="1400" spc="140" dirty="0">
                <a:latin typeface="Cambria"/>
                <a:cs typeface="Cambria"/>
              </a:rPr>
              <a:t> </a:t>
            </a:r>
            <a:r>
              <a:rPr sz="1400" spc="35" dirty="0">
                <a:latin typeface="Cambria"/>
                <a:cs typeface="Cambria"/>
              </a:rPr>
              <a:t>circumstances.</a:t>
            </a:r>
            <a:endParaRPr sz="1400">
              <a:latin typeface="Cambria"/>
              <a:cs typeface="Cambria"/>
            </a:endParaRPr>
          </a:p>
          <a:p>
            <a:pPr marL="154305" marR="97155" indent="-142240">
              <a:lnSpc>
                <a:spcPct val="88300"/>
              </a:lnSpc>
              <a:spcBef>
                <a:spcPts val="245"/>
              </a:spcBef>
              <a:buChar char="•"/>
              <a:tabLst>
                <a:tab pos="154305" algn="l"/>
              </a:tabLst>
            </a:pPr>
            <a:r>
              <a:rPr sz="1400" dirty="0">
                <a:latin typeface="Cambria"/>
                <a:cs typeface="Cambria"/>
              </a:rPr>
              <a:t>If</a:t>
            </a:r>
            <a:r>
              <a:rPr sz="1400" spc="5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the</a:t>
            </a:r>
            <a:r>
              <a:rPr sz="1400" spc="5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firm</a:t>
            </a:r>
            <a:r>
              <a:rPr sz="1400" spc="60" dirty="0">
                <a:latin typeface="Cambria"/>
                <a:cs typeface="Cambria"/>
              </a:rPr>
              <a:t> </a:t>
            </a:r>
            <a:r>
              <a:rPr sz="1400" spc="45" dirty="0">
                <a:latin typeface="Cambria"/>
                <a:cs typeface="Cambria"/>
              </a:rPr>
              <a:t>determines</a:t>
            </a:r>
            <a:r>
              <a:rPr sz="1400" spc="6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that</a:t>
            </a:r>
            <a:r>
              <a:rPr sz="1400" spc="5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it</a:t>
            </a:r>
            <a:r>
              <a:rPr sz="1400" spc="5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is</a:t>
            </a:r>
            <a:r>
              <a:rPr sz="1400" spc="65" dirty="0">
                <a:latin typeface="Cambria"/>
                <a:cs typeface="Cambria"/>
              </a:rPr>
              <a:t> </a:t>
            </a:r>
            <a:r>
              <a:rPr sz="1400" spc="45" dirty="0">
                <a:latin typeface="Cambria"/>
                <a:cs typeface="Cambria"/>
              </a:rPr>
              <a:t>appropriate</a:t>
            </a:r>
            <a:r>
              <a:rPr sz="1400" spc="6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to</a:t>
            </a:r>
            <a:r>
              <a:rPr sz="1400" spc="6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withdraw,</a:t>
            </a:r>
            <a:r>
              <a:rPr sz="1400" spc="-60" dirty="0">
                <a:latin typeface="Cambria"/>
                <a:cs typeface="Cambria"/>
              </a:rPr>
              <a:t> </a:t>
            </a:r>
            <a:r>
              <a:rPr sz="1400" spc="55" dirty="0">
                <a:latin typeface="Cambria"/>
                <a:cs typeface="Cambria"/>
              </a:rPr>
              <a:t>discussing</a:t>
            </a:r>
            <a:r>
              <a:rPr sz="1400" spc="2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with</a:t>
            </a:r>
            <a:r>
              <a:rPr sz="1400" spc="65" dirty="0">
                <a:latin typeface="Cambria"/>
                <a:cs typeface="Cambria"/>
              </a:rPr>
              <a:t> </a:t>
            </a:r>
            <a:r>
              <a:rPr sz="1400" spc="-25" dirty="0">
                <a:latin typeface="Cambria"/>
                <a:cs typeface="Cambria"/>
              </a:rPr>
              <a:t>the </a:t>
            </a:r>
            <a:r>
              <a:rPr sz="1400" spc="45" dirty="0">
                <a:latin typeface="Cambria"/>
                <a:cs typeface="Cambria"/>
              </a:rPr>
              <a:t>appropriate</a:t>
            </a:r>
            <a:r>
              <a:rPr sz="1400" spc="80" dirty="0">
                <a:latin typeface="Cambria"/>
                <a:cs typeface="Cambria"/>
              </a:rPr>
              <a:t> </a:t>
            </a:r>
            <a:r>
              <a:rPr sz="1400" spc="50" dirty="0">
                <a:latin typeface="Cambria"/>
                <a:cs typeface="Cambria"/>
              </a:rPr>
              <a:t>level</a:t>
            </a:r>
            <a:r>
              <a:rPr sz="1400" spc="10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of</a:t>
            </a:r>
            <a:r>
              <a:rPr sz="1400" spc="8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the</a:t>
            </a:r>
            <a:r>
              <a:rPr sz="1400" spc="10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client’s</a:t>
            </a:r>
            <a:r>
              <a:rPr sz="1400" spc="95" dirty="0">
                <a:latin typeface="Cambria"/>
                <a:cs typeface="Cambria"/>
              </a:rPr>
              <a:t> </a:t>
            </a:r>
            <a:r>
              <a:rPr sz="1400" spc="55" dirty="0">
                <a:latin typeface="Cambria"/>
                <a:cs typeface="Cambria"/>
              </a:rPr>
              <a:t>management</a:t>
            </a:r>
            <a:r>
              <a:rPr sz="1400" spc="90" dirty="0">
                <a:latin typeface="Cambria"/>
                <a:cs typeface="Cambria"/>
              </a:rPr>
              <a:t> </a:t>
            </a:r>
            <a:r>
              <a:rPr sz="1400" spc="55" dirty="0">
                <a:latin typeface="Cambria"/>
                <a:cs typeface="Cambria"/>
              </a:rPr>
              <a:t>and</a:t>
            </a:r>
            <a:r>
              <a:rPr sz="1400" spc="8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those</a:t>
            </a:r>
            <a:r>
              <a:rPr sz="1400" spc="85" dirty="0">
                <a:latin typeface="Cambria"/>
                <a:cs typeface="Cambria"/>
              </a:rPr>
              <a:t> </a:t>
            </a:r>
            <a:r>
              <a:rPr sz="1400" spc="75" dirty="0">
                <a:latin typeface="Cambria"/>
                <a:cs typeface="Cambria"/>
              </a:rPr>
              <a:t>charged</a:t>
            </a:r>
            <a:r>
              <a:rPr sz="1400" spc="6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with</a:t>
            </a:r>
            <a:r>
              <a:rPr sz="1400" spc="100" dirty="0">
                <a:latin typeface="Cambria"/>
                <a:cs typeface="Cambria"/>
              </a:rPr>
              <a:t> </a:t>
            </a:r>
            <a:r>
              <a:rPr sz="1400" spc="-25" dirty="0">
                <a:latin typeface="Cambria"/>
                <a:cs typeface="Cambria"/>
              </a:rPr>
              <a:t>its </a:t>
            </a:r>
            <a:r>
              <a:rPr sz="1400" spc="60" dirty="0">
                <a:latin typeface="Cambria"/>
                <a:cs typeface="Cambria"/>
              </a:rPr>
              <a:t>governance</a:t>
            </a:r>
            <a:r>
              <a:rPr sz="1400" spc="114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withdrawal</a:t>
            </a:r>
            <a:r>
              <a:rPr sz="1400" spc="10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from</a:t>
            </a:r>
            <a:r>
              <a:rPr sz="1400" spc="10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the</a:t>
            </a:r>
            <a:r>
              <a:rPr sz="1400" spc="100" dirty="0">
                <a:latin typeface="Cambria"/>
                <a:cs typeface="Cambria"/>
              </a:rPr>
              <a:t> </a:t>
            </a:r>
            <a:r>
              <a:rPr sz="1400" spc="70" dirty="0">
                <a:latin typeface="Cambria"/>
                <a:cs typeface="Cambria"/>
              </a:rPr>
              <a:t>engagement</a:t>
            </a:r>
            <a:r>
              <a:rPr sz="1400" spc="10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or</a:t>
            </a:r>
            <a:r>
              <a:rPr sz="1400" spc="11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from</a:t>
            </a:r>
            <a:r>
              <a:rPr sz="1400" spc="11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both</a:t>
            </a:r>
            <a:r>
              <a:rPr sz="1400" spc="10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the</a:t>
            </a:r>
            <a:r>
              <a:rPr sz="1400" spc="100" dirty="0">
                <a:latin typeface="Cambria"/>
                <a:cs typeface="Cambria"/>
              </a:rPr>
              <a:t> </a:t>
            </a:r>
            <a:r>
              <a:rPr sz="1400" spc="70" dirty="0">
                <a:latin typeface="Cambria"/>
                <a:cs typeface="Cambria"/>
              </a:rPr>
              <a:t>engagement</a:t>
            </a:r>
            <a:r>
              <a:rPr sz="1400" spc="120" dirty="0">
                <a:latin typeface="Cambria"/>
                <a:cs typeface="Cambria"/>
              </a:rPr>
              <a:t> </a:t>
            </a:r>
            <a:r>
              <a:rPr sz="1400" spc="25" dirty="0">
                <a:latin typeface="Cambria"/>
                <a:cs typeface="Cambria"/>
              </a:rPr>
              <a:t>and </a:t>
            </a:r>
            <a:r>
              <a:rPr sz="1400" spc="20" dirty="0">
                <a:latin typeface="Cambria"/>
                <a:cs typeface="Cambria"/>
              </a:rPr>
              <a:t>the</a:t>
            </a:r>
            <a:r>
              <a:rPr sz="1400" spc="90" dirty="0">
                <a:latin typeface="Cambria"/>
                <a:cs typeface="Cambria"/>
              </a:rPr>
              <a:t> </a:t>
            </a:r>
            <a:r>
              <a:rPr sz="1400" spc="20" dirty="0">
                <a:latin typeface="Cambria"/>
                <a:cs typeface="Cambria"/>
              </a:rPr>
              <a:t>client</a:t>
            </a:r>
            <a:r>
              <a:rPr sz="1400" spc="110" dirty="0">
                <a:latin typeface="Cambria"/>
                <a:cs typeface="Cambria"/>
              </a:rPr>
              <a:t> </a:t>
            </a:r>
            <a:r>
              <a:rPr sz="1400" spc="20" dirty="0">
                <a:latin typeface="Cambria"/>
                <a:cs typeface="Cambria"/>
              </a:rPr>
              <a:t>relationship,</a:t>
            </a:r>
            <a:r>
              <a:rPr sz="1400" spc="-15" dirty="0">
                <a:latin typeface="Cambria"/>
                <a:cs typeface="Cambria"/>
              </a:rPr>
              <a:t> </a:t>
            </a:r>
            <a:r>
              <a:rPr sz="1400" spc="50" dirty="0">
                <a:latin typeface="Cambria"/>
                <a:cs typeface="Cambria"/>
              </a:rPr>
              <a:t>and</a:t>
            </a:r>
            <a:r>
              <a:rPr sz="1400" spc="95" dirty="0">
                <a:latin typeface="Cambria"/>
                <a:cs typeface="Cambria"/>
              </a:rPr>
              <a:t> </a:t>
            </a:r>
            <a:r>
              <a:rPr sz="1400" spc="20" dirty="0">
                <a:latin typeface="Cambria"/>
                <a:cs typeface="Cambria"/>
              </a:rPr>
              <a:t>the</a:t>
            </a:r>
            <a:r>
              <a:rPr sz="1400" spc="90" dirty="0">
                <a:latin typeface="Cambria"/>
                <a:cs typeface="Cambria"/>
              </a:rPr>
              <a:t> </a:t>
            </a:r>
            <a:r>
              <a:rPr sz="1400" spc="20" dirty="0">
                <a:latin typeface="Cambria"/>
                <a:cs typeface="Cambria"/>
              </a:rPr>
              <a:t>reasons</a:t>
            </a:r>
            <a:r>
              <a:rPr sz="1400" spc="105" dirty="0">
                <a:latin typeface="Cambria"/>
                <a:cs typeface="Cambria"/>
              </a:rPr>
              <a:t> </a:t>
            </a:r>
            <a:r>
              <a:rPr sz="1400" spc="20" dirty="0">
                <a:latin typeface="Cambria"/>
                <a:cs typeface="Cambria"/>
              </a:rPr>
              <a:t>for</a:t>
            </a:r>
            <a:r>
              <a:rPr sz="1400" spc="105" dirty="0">
                <a:latin typeface="Cambria"/>
                <a:cs typeface="Cambria"/>
              </a:rPr>
              <a:t> </a:t>
            </a:r>
            <a:r>
              <a:rPr sz="1400" spc="20" dirty="0">
                <a:latin typeface="Cambria"/>
                <a:cs typeface="Cambria"/>
              </a:rPr>
              <a:t>the</a:t>
            </a:r>
            <a:r>
              <a:rPr sz="1400" spc="114" dirty="0">
                <a:latin typeface="Cambria"/>
                <a:cs typeface="Cambria"/>
              </a:rPr>
              <a:t> </a:t>
            </a:r>
            <a:r>
              <a:rPr sz="1400" spc="-10" dirty="0">
                <a:latin typeface="Cambria"/>
                <a:cs typeface="Cambria"/>
              </a:rPr>
              <a:t>withdrawal.</a:t>
            </a:r>
            <a:endParaRPr sz="1400">
              <a:latin typeface="Cambria"/>
              <a:cs typeface="Cambria"/>
            </a:endParaRPr>
          </a:p>
          <a:p>
            <a:pPr marL="154305" marR="67310" indent="-142240">
              <a:lnSpc>
                <a:spcPct val="88100"/>
              </a:lnSpc>
              <a:spcBef>
                <a:spcPts val="250"/>
              </a:spcBef>
              <a:buChar char="•"/>
              <a:tabLst>
                <a:tab pos="154305" algn="l"/>
              </a:tabLst>
            </a:pPr>
            <a:r>
              <a:rPr sz="1400" spc="75" dirty="0">
                <a:latin typeface="Cambria"/>
                <a:cs typeface="Cambria"/>
              </a:rPr>
              <a:t>Considering</a:t>
            </a:r>
            <a:r>
              <a:rPr sz="1400" spc="125" dirty="0">
                <a:latin typeface="Cambria"/>
                <a:cs typeface="Cambria"/>
              </a:rPr>
              <a:t> </a:t>
            </a:r>
            <a:r>
              <a:rPr sz="1400" spc="10" dirty="0">
                <a:latin typeface="Cambria"/>
                <a:cs typeface="Cambria"/>
              </a:rPr>
              <a:t>whether</a:t>
            </a:r>
            <a:r>
              <a:rPr sz="1400" spc="145" dirty="0">
                <a:latin typeface="Cambria"/>
                <a:cs typeface="Cambria"/>
              </a:rPr>
              <a:t> </a:t>
            </a:r>
            <a:r>
              <a:rPr sz="1400" spc="10" dirty="0">
                <a:latin typeface="Cambria"/>
                <a:cs typeface="Cambria"/>
              </a:rPr>
              <a:t>there</a:t>
            </a:r>
            <a:r>
              <a:rPr sz="1400" spc="125" dirty="0">
                <a:latin typeface="Cambria"/>
                <a:cs typeface="Cambria"/>
              </a:rPr>
              <a:t> </a:t>
            </a:r>
            <a:r>
              <a:rPr sz="1400" spc="10" dirty="0">
                <a:latin typeface="Cambria"/>
                <a:cs typeface="Cambria"/>
              </a:rPr>
              <a:t>is</a:t>
            </a:r>
            <a:r>
              <a:rPr sz="1400" spc="145" dirty="0">
                <a:latin typeface="Cambria"/>
                <a:cs typeface="Cambria"/>
              </a:rPr>
              <a:t> </a:t>
            </a:r>
            <a:r>
              <a:rPr sz="1400" spc="55" dirty="0">
                <a:latin typeface="Cambria"/>
                <a:cs typeface="Cambria"/>
              </a:rPr>
              <a:t>a</a:t>
            </a:r>
            <a:r>
              <a:rPr sz="1400" spc="135" dirty="0">
                <a:latin typeface="Cambria"/>
                <a:cs typeface="Cambria"/>
              </a:rPr>
              <a:t> </a:t>
            </a:r>
            <a:r>
              <a:rPr sz="1400" spc="45" dirty="0">
                <a:latin typeface="Cambria"/>
                <a:cs typeface="Cambria"/>
              </a:rPr>
              <a:t>professional,</a:t>
            </a:r>
            <a:r>
              <a:rPr sz="1400" spc="-10" dirty="0">
                <a:latin typeface="Cambria"/>
                <a:cs typeface="Cambria"/>
              </a:rPr>
              <a:t> </a:t>
            </a:r>
            <a:r>
              <a:rPr sz="1400" spc="10" dirty="0">
                <a:latin typeface="Cambria"/>
                <a:cs typeface="Cambria"/>
              </a:rPr>
              <a:t>regulatory</a:t>
            </a:r>
            <a:r>
              <a:rPr sz="1400" spc="125" dirty="0">
                <a:latin typeface="Cambria"/>
                <a:cs typeface="Cambria"/>
              </a:rPr>
              <a:t> </a:t>
            </a:r>
            <a:r>
              <a:rPr sz="1400" spc="10" dirty="0">
                <a:latin typeface="Cambria"/>
                <a:cs typeface="Cambria"/>
              </a:rPr>
              <a:t>or</a:t>
            </a:r>
            <a:r>
              <a:rPr sz="1400" spc="145" dirty="0">
                <a:latin typeface="Cambria"/>
                <a:cs typeface="Cambria"/>
              </a:rPr>
              <a:t> </a:t>
            </a:r>
            <a:r>
              <a:rPr sz="1400" spc="75" dirty="0">
                <a:latin typeface="Cambria"/>
                <a:cs typeface="Cambria"/>
              </a:rPr>
              <a:t>legal</a:t>
            </a:r>
            <a:r>
              <a:rPr sz="1400" spc="145" dirty="0">
                <a:latin typeface="Cambria"/>
                <a:cs typeface="Cambria"/>
              </a:rPr>
              <a:t> </a:t>
            </a:r>
            <a:r>
              <a:rPr sz="1400" spc="10" dirty="0">
                <a:latin typeface="Cambria"/>
                <a:cs typeface="Cambria"/>
              </a:rPr>
              <a:t>requirement</a:t>
            </a:r>
            <a:r>
              <a:rPr sz="1400" spc="114" dirty="0">
                <a:latin typeface="Cambria"/>
                <a:cs typeface="Cambria"/>
              </a:rPr>
              <a:t> </a:t>
            </a:r>
            <a:r>
              <a:rPr sz="1400" spc="-25" dirty="0">
                <a:latin typeface="Cambria"/>
                <a:cs typeface="Cambria"/>
              </a:rPr>
              <a:t>for </a:t>
            </a:r>
            <a:r>
              <a:rPr sz="1400" dirty="0">
                <a:latin typeface="Cambria"/>
                <a:cs typeface="Cambria"/>
              </a:rPr>
              <a:t>the</a:t>
            </a:r>
            <a:r>
              <a:rPr sz="1400" spc="10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firm</a:t>
            </a:r>
            <a:r>
              <a:rPr sz="1400" spc="114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to</a:t>
            </a:r>
            <a:r>
              <a:rPr sz="1400" spc="10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remain</a:t>
            </a:r>
            <a:r>
              <a:rPr sz="1400" spc="12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in</a:t>
            </a:r>
            <a:r>
              <a:rPr sz="1400" spc="105" dirty="0">
                <a:latin typeface="Cambria"/>
                <a:cs typeface="Cambria"/>
              </a:rPr>
              <a:t> </a:t>
            </a:r>
            <a:r>
              <a:rPr sz="1400" spc="85" dirty="0">
                <a:latin typeface="Cambria"/>
                <a:cs typeface="Cambria"/>
              </a:rPr>
              <a:t>place,</a:t>
            </a:r>
            <a:r>
              <a:rPr sz="1400" spc="-3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or</a:t>
            </a:r>
            <a:r>
              <a:rPr sz="1400" spc="114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for</a:t>
            </a:r>
            <a:r>
              <a:rPr sz="1400" spc="10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the</a:t>
            </a:r>
            <a:r>
              <a:rPr sz="1400" spc="10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firm</a:t>
            </a:r>
            <a:r>
              <a:rPr sz="1400" spc="10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to</a:t>
            </a:r>
            <a:r>
              <a:rPr sz="1400" spc="12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report</a:t>
            </a:r>
            <a:r>
              <a:rPr sz="1400" spc="11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the</a:t>
            </a:r>
            <a:r>
              <a:rPr sz="1400" spc="10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withdrawal</a:t>
            </a:r>
            <a:r>
              <a:rPr sz="1400" spc="10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from</a:t>
            </a:r>
            <a:r>
              <a:rPr sz="1400" spc="120" dirty="0">
                <a:latin typeface="Cambria"/>
                <a:cs typeface="Cambria"/>
              </a:rPr>
              <a:t> </a:t>
            </a:r>
            <a:r>
              <a:rPr sz="1400" spc="-25" dirty="0">
                <a:latin typeface="Cambria"/>
                <a:cs typeface="Cambria"/>
              </a:rPr>
              <a:t>the </a:t>
            </a:r>
            <a:r>
              <a:rPr sz="1400" spc="75" dirty="0">
                <a:latin typeface="Cambria"/>
                <a:cs typeface="Cambria"/>
              </a:rPr>
              <a:t>engagement,</a:t>
            </a:r>
            <a:r>
              <a:rPr sz="1400" spc="-50" dirty="0">
                <a:latin typeface="Cambria"/>
                <a:cs typeface="Cambria"/>
              </a:rPr>
              <a:t> </a:t>
            </a:r>
            <a:r>
              <a:rPr sz="1400" spc="20" dirty="0">
                <a:latin typeface="Cambria"/>
                <a:cs typeface="Cambria"/>
              </a:rPr>
              <a:t>or</a:t>
            </a:r>
            <a:r>
              <a:rPr sz="1400" spc="90" dirty="0">
                <a:latin typeface="Cambria"/>
                <a:cs typeface="Cambria"/>
              </a:rPr>
              <a:t> </a:t>
            </a:r>
            <a:r>
              <a:rPr sz="1400" spc="20" dirty="0">
                <a:latin typeface="Cambria"/>
                <a:cs typeface="Cambria"/>
              </a:rPr>
              <a:t>from</a:t>
            </a:r>
            <a:r>
              <a:rPr sz="1400" spc="90" dirty="0">
                <a:latin typeface="Cambria"/>
                <a:cs typeface="Cambria"/>
              </a:rPr>
              <a:t> </a:t>
            </a:r>
            <a:r>
              <a:rPr sz="1400" spc="20" dirty="0">
                <a:latin typeface="Cambria"/>
                <a:cs typeface="Cambria"/>
              </a:rPr>
              <a:t>both</a:t>
            </a:r>
            <a:r>
              <a:rPr sz="1400" spc="80" dirty="0">
                <a:latin typeface="Cambria"/>
                <a:cs typeface="Cambria"/>
              </a:rPr>
              <a:t> </a:t>
            </a:r>
            <a:r>
              <a:rPr sz="1400" spc="20" dirty="0">
                <a:latin typeface="Cambria"/>
                <a:cs typeface="Cambria"/>
              </a:rPr>
              <a:t>the</a:t>
            </a:r>
            <a:r>
              <a:rPr sz="1400" spc="75" dirty="0">
                <a:latin typeface="Cambria"/>
                <a:cs typeface="Cambria"/>
              </a:rPr>
              <a:t> </a:t>
            </a:r>
            <a:r>
              <a:rPr sz="1400" spc="70" dirty="0">
                <a:latin typeface="Cambria"/>
                <a:cs typeface="Cambria"/>
              </a:rPr>
              <a:t>engagement</a:t>
            </a:r>
            <a:r>
              <a:rPr sz="1400" spc="95" dirty="0">
                <a:latin typeface="Cambria"/>
                <a:cs typeface="Cambria"/>
              </a:rPr>
              <a:t> </a:t>
            </a:r>
            <a:r>
              <a:rPr sz="1400" spc="50" dirty="0">
                <a:latin typeface="Cambria"/>
                <a:cs typeface="Cambria"/>
              </a:rPr>
              <a:t>and</a:t>
            </a:r>
            <a:r>
              <a:rPr sz="1400" spc="80" dirty="0">
                <a:latin typeface="Cambria"/>
                <a:cs typeface="Cambria"/>
              </a:rPr>
              <a:t> </a:t>
            </a:r>
            <a:r>
              <a:rPr sz="1400" spc="20" dirty="0">
                <a:latin typeface="Cambria"/>
                <a:cs typeface="Cambria"/>
              </a:rPr>
              <a:t>the</a:t>
            </a:r>
            <a:r>
              <a:rPr sz="1400" spc="95" dirty="0">
                <a:latin typeface="Cambria"/>
                <a:cs typeface="Cambria"/>
              </a:rPr>
              <a:t> </a:t>
            </a:r>
            <a:r>
              <a:rPr sz="1400" spc="20" dirty="0">
                <a:latin typeface="Cambria"/>
                <a:cs typeface="Cambria"/>
              </a:rPr>
              <a:t>client</a:t>
            </a:r>
            <a:r>
              <a:rPr sz="1400" spc="85" dirty="0">
                <a:latin typeface="Cambria"/>
                <a:cs typeface="Cambria"/>
              </a:rPr>
              <a:t> </a:t>
            </a:r>
            <a:r>
              <a:rPr sz="1400" spc="20" dirty="0">
                <a:latin typeface="Cambria"/>
                <a:cs typeface="Cambria"/>
              </a:rPr>
              <a:t>relationship,</a:t>
            </a:r>
            <a:r>
              <a:rPr sz="1400" spc="-30" dirty="0">
                <a:latin typeface="Cambria"/>
                <a:cs typeface="Cambria"/>
              </a:rPr>
              <a:t> </a:t>
            </a:r>
            <a:r>
              <a:rPr sz="1400" spc="35" dirty="0">
                <a:latin typeface="Cambria"/>
                <a:cs typeface="Cambria"/>
              </a:rPr>
              <a:t>together </a:t>
            </a:r>
            <a:r>
              <a:rPr sz="1400" spc="10" dirty="0">
                <a:latin typeface="Cambria"/>
                <a:cs typeface="Cambria"/>
              </a:rPr>
              <a:t>with</a:t>
            </a:r>
            <a:r>
              <a:rPr sz="1400" spc="140" dirty="0">
                <a:latin typeface="Cambria"/>
                <a:cs typeface="Cambria"/>
              </a:rPr>
              <a:t> </a:t>
            </a:r>
            <a:r>
              <a:rPr sz="1400" spc="10" dirty="0">
                <a:latin typeface="Cambria"/>
                <a:cs typeface="Cambria"/>
              </a:rPr>
              <a:t>the</a:t>
            </a:r>
            <a:r>
              <a:rPr sz="1400" spc="125" dirty="0">
                <a:latin typeface="Cambria"/>
                <a:cs typeface="Cambria"/>
              </a:rPr>
              <a:t> </a:t>
            </a:r>
            <a:r>
              <a:rPr sz="1400" spc="10" dirty="0">
                <a:latin typeface="Cambria"/>
                <a:cs typeface="Cambria"/>
              </a:rPr>
              <a:t>reasons</a:t>
            </a:r>
            <a:r>
              <a:rPr sz="1400" spc="114" dirty="0">
                <a:latin typeface="Cambria"/>
                <a:cs typeface="Cambria"/>
              </a:rPr>
              <a:t> </a:t>
            </a:r>
            <a:r>
              <a:rPr sz="1400" spc="10" dirty="0">
                <a:latin typeface="Cambria"/>
                <a:cs typeface="Cambria"/>
              </a:rPr>
              <a:t>for</a:t>
            </a:r>
            <a:r>
              <a:rPr sz="1400" spc="140" dirty="0">
                <a:latin typeface="Cambria"/>
                <a:cs typeface="Cambria"/>
              </a:rPr>
              <a:t> </a:t>
            </a:r>
            <a:r>
              <a:rPr sz="1400" spc="10" dirty="0">
                <a:latin typeface="Cambria"/>
                <a:cs typeface="Cambria"/>
              </a:rPr>
              <a:t>the</a:t>
            </a:r>
            <a:r>
              <a:rPr sz="1400" spc="120" dirty="0">
                <a:latin typeface="Cambria"/>
                <a:cs typeface="Cambria"/>
              </a:rPr>
              <a:t> </a:t>
            </a:r>
            <a:r>
              <a:rPr sz="1400" spc="10" dirty="0">
                <a:latin typeface="Cambria"/>
                <a:cs typeface="Cambria"/>
              </a:rPr>
              <a:t>withdrawal,</a:t>
            </a:r>
            <a:r>
              <a:rPr sz="1400" spc="5" dirty="0">
                <a:latin typeface="Cambria"/>
                <a:cs typeface="Cambria"/>
              </a:rPr>
              <a:t> </a:t>
            </a:r>
            <a:r>
              <a:rPr sz="1400" spc="10" dirty="0">
                <a:latin typeface="Cambria"/>
                <a:cs typeface="Cambria"/>
              </a:rPr>
              <a:t>to</a:t>
            </a:r>
            <a:r>
              <a:rPr sz="1400" spc="125" dirty="0">
                <a:latin typeface="Cambria"/>
                <a:cs typeface="Cambria"/>
              </a:rPr>
              <a:t> </a:t>
            </a:r>
            <a:r>
              <a:rPr sz="1400" spc="10" dirty="0">
                <a:latin typeface="Cambria"/>
                <a:cs typeface="Cambria"/>
              </a:rPr>
              <a:t>regulatory</a:t>
            </a:r>
            <a:r>
              <a:rPr sz="1400" spc="125" dirty="0">
                <a:latin typeface="Cambria"/>
                <a:cs typeface="Cambria"/>
              </a:rPr>
              <a:t> </a:t>
            </a:r>
            <a:r>
              <a:rPr sz="1400" spc="-10" dirty="0">
                <a:latin typeface="Cambria"/>
                <a:cs typeface="Cambria"/>
              </a:rPr>
              <a:t>authorities.</a:t>
            </a:r>
            <a:endParaRPr sz="1400">
              <a:latin typeface="Cambria"/>
              <a:cs typeface="Cambria"/>
            </a:endParaRPr>
          </a:p>
          <a:p>
            <a:pPr marL="154305" marR="154940" indent="-142240">
              <a:lnSpc>
                <a:spcPts val="1480"/>
              </a:lnSpc>
              <a:spcBef>
                <a:spcPts val="275"/>
              </a:spcBef>
              <a:buChar char="•"/>
              <a:tabLst>
                <a:tab pos="154305" algn="l"/>
              </a:tabLst>
            </a:pPr>
            <a:r>
              <a:rPr sz="1400" spc="55" dirty="0">
                <a:latin typeface="Cambria"/>
                <a:cs typeface="Cambria"/>
              </a:rPr>
              <a:t>Documenting</a:t>
            </a:r>
            <a:r>
              <a:rPr sz="1400" spc="95" dirty="0">
                <a:latin typeface="Cambria"/>
                <a:cs typeface="Cambria"/>
              </a:rPr>
              <a:t> </a:t>
            </a:r>
            <a:r>
              <a:rPr sz="1400" spc="20" dirty="0">
                <a:latin typeface="Cambria"/>
                <a:cs typeface="Cambria"/>
              </a:rPr>
              <a:t>significant</a:t>
            </a:r>
            <a:r>
              <a:rPr sz="1400" spc="90" dirty="0">
                <a:latin typeface="Cambria"/>
                <a:cs typeface="Cambria"/>
              </a:rPr>
              <a:t> </a:t>
            </a:r>
            <a:r>
              <a:rPr sz="1400" spc="55" dirty="0">
                <a:latin typeface="Cambria"/>
                <a:cs typeface="Cambria"/>
              </a:rPr>
              <a:t>issues,</a:t>
            </a:r>
            <a:r>
              <a:rPr sz="1400" spc="-40" dirty="0">
                <a:latin typeface="Cambria"/>
                <a:cs typeface="Cambria"/>
              </a:rPr>
              <a:t> </a:t>
            </a:r>
            <a:r>
              <a:rPr sz="1400" spc="20" dirty="0">
                <a:latin typeface="Cambria"/>
                <a:cs typeface="Cambria"/>
              </a:rPr>
              <a:t>consultations,</a:t>
            </a:r>
            <a:r>
              <a:rPr sz="1400" spc="-40" dirty="0">
                <a:latin typeface="Cambria"/>
                <a:cs typeface="Cambria"/>
              </a:rPr>
              <a:t> </a:t>
            </a:r>
            <a:r>
              <a:rPr sz="1400" spc="45" dirty="0">
                <a:latin typeface="Cambria"/>
                <a:cs typeface="Cambria"/>
              </a:rPr>
              <a:t>conclusions</a:t>
            </a:r>
            <a:r>
              <a:rPr sz="1400" spc="80" dirty="0">
                <a:latin typeface="Cambria"/>
                <a:cs typeface="Cambria"/>
              </a:rPr>
              <a:t> </a:t>
            </a:r>
            <a:r>
              <a:rPr sz="1400" spc="50" dirty="0">
                <a:latin typeface="Cambria"/>
                <a:cs typeface="Cambria"/>
              </a:rPr>
              <a:t>and</a:t>
            </a:r>
            <a:r>
              <a:rPr sz="1400" spc="95" dirty="0">
                <a:latin typeface="Cambria"/>
                <a:cs typeface="Cambria"/>
              </a:rPr>
              <a:t> </a:t>
            </a:r>
            <a:r>
              <a:rPr sz="1400" spc="20" dirty="0">
                <a:latin typeface="Cambria"/>
                <a:cs typeface="Cambria"/>
              </a:rPr>
              <a:t>the</a:t>
            </a:r>
            <a:r>
              <a:rPr sz="1400" spc="85" dirty="0">
                <a:latin typeface="Cambria"/>
                <a:cs typeface="Cambria"/>
              </a:rPr>
              <a:t> </a:t>
            </a:r>
            <a:r>
              <a:rPr sz="1400" spc="60" dirty="0">
                <a:latin typeface="Cambria"/>
                <a:cs typeface="Cambria"/>
              </a:rPr>
              <a:t>basis</a:t>
            </a:r>
            <a:r>
              <a:rPr sz="1400" spc="80" dirty="0">
                <a:latin typeface="Cambria"/>
                <a:cs typeface="Cambria"/>
              </a:rPr>
              <a:t> </a:t>
            </a:r>
            <a:r>
              <a:rPr sz="1400" spc="20" dirty="0">
                <a:latin typeface="Cambria"/>
                <a:cs typeface="Cambria"/>
              </a:rPr>
              <a:t>for</a:t>
            </a:r>
            <a:r>
              <a:rPr sz="1400" spc="95" dirty="0">
                <a:latin typeface="Cambria"/>
                <a:cs typeface="Cambria"/>
              </a:rPr>
              <a:t> </a:t>
            </a:r>
            <a:r>
              <a:rPr sz="1400" spc="-25" dirty="0">
                <a:latin typeface="Cambria"/>
                <a:cs typeface="Cambria"/>
              </a:rPr>
              <a:t>the </a:t>
            </a:r>
            <a:r>
              <a:rPr sz="1400" spc="40" dirty="0">
                <a:latin typeface="Cambria"/>
                <a:cs typeface="Cambria"/>
              </a:rPr>
              <a:t>conclusions.</a:t>
            </a:r>
            <a:endParaRPr sz="1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42287" y="1705355"/>
            <a:ext cx="7033259" cy="1369060"/>
            <a:chOff x="1542287" y="1705355"/>
            <a:chExt cx="7033259" cy="13690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49980" y="1705610"/>
              <a:ext cx="158495" cy="14147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71467" y="1705355"/>
              <a:ext cx="185420" cy="14173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19243" y="1705355"/>
              <a:ext cx="178308" cy="14173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70348" y="1705610"/>
              <a:ext cx="158496" cy="14147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83436" y="1711451"/>
              <a:ext cx="109727" cy="13563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12975" y="1711451"/>
              <a:ext cx="109728" cy="13563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07691" y="1711451"/>
              <a:ext cx="146303" cy="13563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272283" y="1711451"/>
              <a:ext cx="144779" cy="13563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482596" y="1711451"/>
              <a:ext cx="153923" cy="13563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703575" y="1712214"/>
              <a:ext cx="242316" cy="13487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159251" y="1711451"/>
              <a:ext cx="219456" cy="13563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416808" y="1711451"/>
              <a:ext cx="192024" cy="13563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982723" y="1711451"/>
              <a:ext cx="102108" cy="28194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845563" y="1711451"/>
              <a:ext cx="112776" cy="28194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229099" y="1711451"/>
              <a:ext cx="102108" cy="13563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349496" y="1711451"/>
              <a:ext cx="219455" cy="135636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837175" y="1711451"/>
              <a:ext cx="192024" cy="135636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654551" y="1985010"/>
              <a:ext cx="50291" cy="838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659124" y="1847088"/>
              <a:ext cx="160019" cy="14630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994099" y="1847088"/>
              <a:ext cx="65836" cy="14630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867911" y="1847088"/>
              <a:ext cx="65532" cy="14630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748235" y="1979676"/>
              <a:ext cx="52364" cy="13716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616196" y="1847088"/>
              <a:ext cx="65531" cy="14630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074919" y="1985010"/>
              <a:ext cx="50292" cy="8381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091940" y="1711451"/>
              <a:ext cx="112775" cy="28194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079492" y="1847088"/>
              <a:ext cx="160019" cy="14630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615440" y="1847088"/>
              <a:ext cx="175259" cy="14630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138171" y="1847088"/>
              <a:ext cx="248412" cy="14630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478024" y="1847088"/>
              <a:ext cx="164591" cy="146303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732532" y="1847088"/>
              <a:ext cx="184403" cy="146303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195827" y="1847088"/>
              <a:ext cx="181102" cy="146303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3447288" y="1847088"/>
              <a:ext cx="100583" cy="146303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249210" y="1847088"/>
              <a:ext cx="51066" cy="14630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386072" y="1847088"/>
              <a:ext cx="181101" cy="146303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4867655" y="1847088"/>
              <a:ext cx="100583" cy="146303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654551" y="1993392"/>
              <a:ext cx="169164" cy="140208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872483" y="1993392"/>
              <a:ext cx="184213" cy="140208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4619243" y="1993392"/>
              <a:ext cx="181356" cy="140208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5074919" y="1993392"/>
              <a:ext cx="169164" cy="140208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583436" y="1993392"/>
              <a:ext cx="109727" cy="13411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712975" y="1993392"/>
              <a:ext cx="109728" cy="134112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877567" y="1993392"/>
              <a:ext cx="175558" cy="140208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2107691" y="1993392"/>
              <a:ext cx="112775" cy="13411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2226563" y="1993392"/>
              <a:ext cx="64262" cy="134112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2296667" y="1993392"/>
              <a:ext cx="121920" cy="134112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439924" y="1993392"/>
              <a:ext cx="111251" cy="134112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2567940" y="1993392"/>
              <a:ext cx="111251" cy="134112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2703575" y="1993392"/>
              <a:ext cx="106680" cy="134112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2828543" y="1993392"/>
              <a:ext cx="88391" cy="134112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3159251" y="1993392"/>
              <a:ext cx="124967" cy="134112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3291840" y="1993392"/>
              <a:ext cx="106679" cy="134112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3416808" y="1993392"/>
              <a:ext cx="192024" cy="134112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4123943" y="1993392"/>
              <a:ext cx="175558" cy="140208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4349496" y="1993392"/>
              <a:ext cx="124967" cy="134112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4482083" y="1993392"/>
              <a:ext cx="106680" cy="134112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4837175" y="1993392"/>
              <a:ext cx="192024" cy="134112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1552955" y="2121408"/>
              <a:ext cx="7012305" cy="309880"/>
            </a:xfrm>
            <a:custGeom>
              <a:avLst/>
              <a:gdLst/>
              <a:ahLst/>
              <a:cxnLst/>
              <a:rect l="l" t="t" r="r" b="b"/>
              <a:pathLst>
                <a:path w="7012305" h="309880">
                  <a:moveTo>
                    <a:pt x="7011924" y="309371"/>
                  </a:moveTo>
                  <a:lnTo>
                    <a:pt x="0" y="309371"/>
                  </a:lnTo>
                  <a:lnTo>
                    <a:pt x="0" y="0"/>
                  </a:lnTo>
                  <a:lnTo>
                    <a:pt x="7011924" y="0"/>
                  </a:lnTo>
                  <a:lnTo>
                    <a:pt x="7011924" y="30937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552955" y="2121408"/>
              <a:ext cx="7012305" cy="309880"/>
            </a:xfrm>
            <a:custGeom>
              <a:avLst/>
              <a:gdLst/>
              <a:ahLst/>
              <a:cxnLst/>
              <a:rect l="l" t="t" r="r" b="b"/>
              <a:pathLst>
                <a:path w="7012305" h="309880">
                  <a:moveTo>
                    <a:pt x="0" y="0"/>
                  </a:moveTo>
                  <a:lnTo>
                    <a:pt x="7011924" y="0"/>
                  </a:lnTo>
                  <a:lnTo>
                    <a:pt x="7011924" y="309371"/>
                  </a:lnTo>
                  <a:lnTo>
                    <a:pt x="0" y="309371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4674A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542287" y="2421636"/>
              <a:ext cx="7033260" cy="652271"/>
            </a:xfrm>
            <a:prstGeom prst="rect">
              <a:avLst/>
            </a:prstGeom>
          </p:spPr>
        </p:pic>
      </p:grpSp>
      <p:grpSp>
        <p:nvGrpSpPr>
          <p:cNvPr id="62" name="object 62"/>
          <p:cNvGrpSpPr/>
          <p:nvPr/>
        </p:nvGrpSpPr>
        <p:grpSpPr>
          <a:xfrm>
            <a:off x="1542287" y="3202685"/>
            <a:ext cx="7033259" cy="1375410"/>
            <a:chOff x="1542287" y="3202685"/>
            <a:chExt cx="7033259" cy="1375410"/>
          </a:xfrm>
        </p:grpSpPr>
        <p:sp>
          <p:nvSpPr>
            <p:cNvPr id="63" name="object 63"/>
            <p:cNvSpPr/>
            <p:nvPr/>
          </p:nvSpPr>
          <p:spPr>
            <a:xfrm>
              <a:off x="1552955" y="3208019"/>
              <a:ext cx="7012305" cy="387350"/>
            </a:xfrm>
            <a:custGeom>
              <a:avLst/>
              <a:gdLst/>
              <a:ahLst/>
              <a:cxnLst/>
              <a:rect l="l" t="t" r="r" b="b"/>
              <a:pathLst>
                <a:path w="7012305" h="387350">
                  <a:moveTo>
                    <a:pt x="0" y="0"/>
                  </a:moveTo>
                  <a:lnTo>
                    <a:pt x="7011924" y="0"/>
                  </a:lnTo>
                  <a:lnTo>
                    <a:pt x="7011924" y="387096"/>
                  </a:lnTo>
                  <a:lnTo>
                    <a:pt x="0" y="387096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4674A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" name="object 64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1542287" y="3585972"/>
              <a:ext cx="7033260" cy="992124"/>
            </a:xfrm>
            <a:prstGeom prst="rect">
              <a:avLst/>
            </a:prstGeom>
          </p:spPr>
        </p:pic>
      </p:grpSp>
      <p:sp>
        <p:nvSpPr>
          <p:cNvPr id="65" name="object 65"/>
          <p:cNvSpPr/>
          <p:nvPr/>
        </p:nvSpPr>
        <p:spPr>
          <a:xfrm>
            <a:off x="1552955" y="5599176"/>
            <a:ext cx="7012305" cy="547370"/>
          </a:xfrm>
          <a:custGeom>
            <a:avLst/>
            <a:gdLst/>
            <a:ahLst/>
            <a:cxnLst/>
            <a:rect l="l" t="t" r="r" b="b"/>
            <a:pathLst>
              <a:path w="7012305" h="547370">
                <a:moveTo>
                  <a:pt x="0" y="0"/>
                </a:moveTo>
                <a:lnTo>
                  <a:pt x="7011924" y="0"/>
                </a:lnTo>
                <a:lnTo>
                  <a:pt x="7011924" y="547116"/>
                </a:lnTo>
                <a:lnTo>
                  <a:pt x="0" y="547116"/>
                </a:lnTo>
                <a:lnTo>
                  <a:pt x="0" y="0"/>
                </a:lnTo>
                <a:close/>
              </a:path>
            </a:pathLst>
          </a:custGeom>
          <a:ln w="10668">
            <a:solidFill>
              <a:srgbClr val="4674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 txBox="1"/>
          <p:nvPr/>
        </p:nvSpPr>
        <p:spPr>
          <a:xfrm>
            <a:off x="1648436" y="5603233"/>
            <a:ext cx="6824980" cy="51054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 indent="-1905" algn="ctr">
              <a:lnSpc>
                <a:spcPct val="88300"/>
              </a:lnSpc>
              <a:spcBef>
                <a:spcPts val="260"/>
              </a:spcBef>
            </a:pPr>
            <a:r>
              <a:rPr sz="1150" spc="10" dirty="0">
                <a:latin typeface="Cambria"/>
                <a:cs typeface="Cambria"/>
              </a:rPr>
              <a:t>It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95" dirty="0">
                <a:latin typeface="Cambria"/>
                <a:cs typeface="Cambria"/>
              </a:rPr>
              <a:t>Can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105" dirty="0">
                <a:latin typeface="Cambria"/>
                <a:cs typeface="Cambria"/>
              </a:rPr>
              <a:t>be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45" dirty="0">
                <a:latin typeface="Cambria"/>
                <a:cs typeface="Cambria"/>
              </a:rPr>
              <a:t>achieved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65" dirty="0">
                <a:latin typeface="Cambria"/>
                <a:cs typeface="Cambria"/>
              </a:rPr>
              <a:t>by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training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and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states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where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internal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technical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training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resources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are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unavailable </a:t>
            </a:r>
            <a:r>
              <a:rPr sz="1150" spc="10" dirty="0">
                <a:latin typeface="Cambria"/>
                <a:cs typeface="Cambria"/>
              </a:rPr>
              <a:t>suitably</a:t>
            </a:r>
            <a:r>
              <a:rPr sz="1150" spc="15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qualified</a:t>
            </a:r>
            <a:r>
              <a:rPr sz="1150" spc="17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external</a:t>
            </a:r>
            <a:r>
              <a:rPr sz="1150" spc="15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persons</a:t>
            </a:r>
            <a:r>
              <a:rPr sz="1150" spc="16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could</a:t>
            </a:r>
            <a:r>
              <a:rPr sz="1150" spc="155" dirty="0">
                <a:latin typeface="Cambria"/>
                <a:cs typeface="Cambria"/>
              </a:rPr>
              <a:t> </a:t>
            </a:r>
            <a:r>
              <a:rPr sz="1150" spc="105" dirty="0">
                <a:latin typeface="Cambria"/>
                <a:cs typeface="Cambria"/>
              </a:rPr>
              <a:t>be</a:t>
            </a:r>
            <a:r>
              <a:rPr sz="1150" spc="155" dirty="0">
                <a:latin typeface="Cambria"/>
                <a:cs typeface="Cambria"/>
              </a:rPr>
              <a:t> </a:t>
            </a:r>
            <a:r>
              <a:rPr sz="1150" spc="50" dirty="0">
                <a:latin typeface="Cambria"/>
                <a:cs typeface="Cambria"/>
              </a:rPr>
              <a:t>used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spc="80" dirty="0">
                <a:latin typeface="Cambria"/>
                <a:cs typeface="Cambria"/>
              </a:rPr>
              <a:t>(eg</a:t>
            </a:r>
            <a:r>
              <a:rPr sz="1150" spc="16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ICAI’s</a:t>
            </a:r>
            <a:r>
              <a:rPr sz="1150" spc="16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training</a:t>
            </a:r>
            <a:r>
              <a:rPr sz="1150" spc="16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on</a:t>
            </a:r>
            <a:r>
              <a:rPr sz="1150" spc="15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IND</a:t>
            </a:r>
            <a:r>
              <a:rPr sz="1150" spc="150" dirty="0">
                <a:latin typeface="Cambria"/>
                <a:cs typeface="Cambria"/>
              </a:rPr>
              <a:t> </a:t>
            </a:r>
            <a:r>
              <a:rPr sz="1150" spc="60" dirty="0">
                <a:latin typeface="Cambria"/>
                <a:cs typeface="Cambria"/>
              </a:rPr>
              <a:t>AS,</a:t>
            </a:r>
            <a:r>
              <a:rPr sz="1150" spc="3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external</a:t>
            </a:r>
            <a:r>
              <a:rPr sz="1150" spc="155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professional </a:t>
            </a:r>
            <a:r>
              <a:rPr sz="1150" spc="20" dirty="0">
                <a:latin typeface="Cambria"/>
                <a:cs typeface="Cambria"/>
              </a:rPr>
              <a:t>development</a:t>
            </a:r>
            <a:r>
              <a:rPr sz="1150" spc="190" dirty="0">
                <a:latin typeface="Cambria"/>
                <a:cs typeface="Cambria"/>
              </a:rPr>
              <a:t> </a:t>
            </a:r>
            <a:r>
              <a:rPr sz="1150" spc="45" dirty="0">
                <a:latin typeface="Cambria"/>
                <a:cs typeface="Cambria"/>
              </a:rPr>
              <a:t>courses,</a:t>
            </a:r>
            <a:r>
              <a:rPr sz="1150" spc="60" dirty="0">
                <a:latin typeface="Cambria"/>
                <a:cs typeface="Cambria"/>
              </a:rPr>
              <a:t> </a:t>
            </a:r>
            <a:r>
              <a:rPr sz="1150" spc="-20" dirty="0">
                <a:latin typeface="Cambria"/>
                <a:cs typeface="Cambria"/>
              </a:rPr>
              <a:t>etc)</a:t>
            </a:r>
            <a:endParaRPr sz="1150">
              <a:latin typeface="Cambria"/>
              <a:cs typeface="Cambria"/>
            </a:endParaRPr>
          </a:p>
        </p:txBody>
      </p:sp>
      <p:grpSp>
        <p:nvGrpSpPr>
          <p:cNvPr id="67" name="object 67"/>
          <p:cNvGrpSpPr/>
          <p:nvPr/>
        </p:nvGrpSpPr>
        <p:grpSpPr>
          <a:xfrm>
            <a:off x="1547622" y="4760214"/>
            <a:ext cx="7023100" cy="852169"/>
            <a:chOff x="1547622" y="4760214"/>
            <a:chExt cx="7023100" cy="852169"/>
          </a:xfrm>
        </p:grpSpPr>
        <p:sp>
          <p:nvSpPr>
            <p:cNvPr id="68" name="object 68"/>
            <p:cNvSpPr/>
            <p:nvPr/>
          </p:nvSpPr>
          <p:spPr>
            <a:xfrm>
              <a:off x="1552956" y="4765548"/>
              <a:ext cx="7012305" cy="841375"/>
            </a:xfrm>
            <a:custGeom>
              <a:avLst/>
              <a:gdLst/>
              <a:ahLst/>
              <a:cxnLst/>
              <a:rect l="l" t="t" r="r" b="b"/>
              <a:pathLst>
                <a:path w="7012305" h="841375">
                  <a:moveTo>
                    <a:pt x="3506723" y="841247"/>
                  </a:moveTo>
                  <a:lnTo>
                    <a:pt x="3296411" y="630935"/>
                  </a:lnTo>
                  <a:lnTo>
                    <a:pt x="3401567" y="630935"/>
                  </a:lnTo>
                  <a:lnTo>
                    <a:pt x="3401567" y="547115"/>
                  </a:lnTo>
                  <a:lnTo>
                    <a:pt x="0" y="547115"/>
                  </a:lnTo>
                  <a:lnTo>
                    <a:pt x="0" y="0"/>
                  </a:lnTo>
                  <a:lnTo>
                    <a:pt x="7011923" y="0"/>
                  </a:lnTo>
                  <a:lnTo>
                    <a:pt x="7011923" y="547115"/>
                  </a:lnTo>
                  <a:lnTo>
                    <a:pt x="3611879" y="547115"/>
                  </a:lnTo>
                  <a:lnTo>
                    <a:pt x="3611879" y="630935"/>
                  </a:lnTo>
                  <a:lnTo>
                    <a:pt x="3715511" y="630935"/>
                  </a:lnTo>
                  <a:lnTo>
                    <a:pt x="3506723" y="84124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552956" y="4765548"/>
              <a:ext cx="7012305" cy="841375"/>
            </a:xfrm>
            <a:custGeom>
              <a:avLst/>
              <a:gdLst/>
              <a:ahLst/>
              <a:cxnLst/>
              <a:rect l="l" t="t" r="r" b="b"/>
              <a:pathLst>
                <a:path w="7012305" h="841375">
                  <a:moveTo>
                    <a:pt x="7011923" y="547115"/>
                  </a:moveTo>
                  <a:lnTo>
                    <a:pt x="3611879" y="547115"/>
                  </a:lnTo>
                  <a:lnTo>
                    <a:pt x="3611879" y="630935"/>
                  </a:lnTo>
                  <a:lnTo>
                    <a:pt x="3715511" y="630935"/>
                  </a:lnTo>
                  <a:lnTo>
                    <a:pt x="3506723" y="841247"/>
                  </a:lnTo>
                  <a:lnTo>
                    <a:pt x="3296411" y="630935"/>
                  </a:lnTo>
                  <a:lnTo>
                    <a:pt x="3401567" y="630935"/>
                  </a:lnTo>
                  <a:lnTo>
                    <a:pt x="3401567" y="547115"/>
                  </a:lnTo>
                  <a:lnTo>
                    <a:pt x="0" y="547115"/>
                  </a:lnTo>
                  <a:lnTo>
                    <a:pt x="0" y="0"/>
                  </a:lnTo>
                  <a:lnTo>
                    <a:pt x="7011923" y="0"/>
                  </a:lnTo>
                  <a:lnTo>
                    <a:pt x="7011923" y="547115"/>
                  </a:lnTo>
                  <a:close/>
                </a:path>
              </a:pathLst>
            </a:custGeom>
            <a:ln w="10668">
              <a:solidFill>
                <a:srgbClr val="4674A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0" name="object 70"/>
          <p:cNvSpPr txBox="1"/>
          <p:nvPr/>
        </p:nvSpPr>
        <p:spPr>
          <a:xfrm>
            <a:off x="1598175" y="2169660"/>
            <a:ext cx="6862445" cy="30327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62230" algn="ctr">
              <a:lnSpc>
                <a:spcPct val="100000"/>
              </a:lnSpc>
              <a:spcBef>
                <a:spcPts val="114"/>
              </a:spcBef>
            </a:pPr>
            <a:r>
              <a:rPr sz="1050" spc="20" dirty="0">
                <a:latin typeface="Cambria"/>
                <a:cs typeface="Cambria"/>
              </a:rPr>
              <a:t>Requires</a:t>
            </a:r>
            <a:r>
              <a:rPr sz="1050" spc="70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firm</a:t>
            </a:r>
            <a:r>
              <a:rPr sz="1050" spc="75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to</a:t>
            </a:r>
            <a:r>
              <a:rPr sz="1050" spc="65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establish</a:t>
            </a:r>
            <a:r>
              <a:rPr sz="1050" spc="120" dirty="0">
                <a:latin typeface="Cambria"/>
                <a:cs typeface="Cambria"/>
              </a:rPr>
              <a:t> </a:t>
            </a:r>
            <a:r>
              <a:rPr sz="1050" spc="45" dirty="0">
                <a:latin typeface="Cambria"/>
                <a:cs typeface="Cambria"/>
              </a:rPr>
              <a:t>policies</a:t>
            </a:r>
            <a:r>
              <a:rPr sz="1050" spc="80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and</a:t>
            </a:r>
            <a:r>
              <a:rPr sz="1050" spc="90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procedures</a:t>
            </a:r>
            <a:r>
              <a:rPr sz="1050" spc="95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to</a:t>
            </a:r>
            <a:r>
              <a:rPr sz="1050" spc="75" dirty="0">
                <a:latin typeface="Cambria"/>
                <a:cs typeface="Cambria"/>
              </a:rPr>
              <a:t> </a:t>
            </a:r>
            <a:r>
              <a:rPr sz="1050" spc="60" dirty="0">
                <a:latin typeface="Cambria"/>
                <a:cs typeface="Cambria"/>
              </a:rPr>
              <a:t>enable</a:t>
            </a:r>
            <a:r>
              <a:rPr sz="1050" spc="90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it</a:t>
            </a:r>
            <a:r>
              <a:rPr sz="1050" spc="75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to</a:t>
            </a:r>
            <a:r>
              <a:rPr sz="1050" spc="65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ensure</a:t>
            </a:r>
            <a:r>
              <a:rPr sz="1050" spc="80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that</a:t>
            </a:r>
            <a:r>
              <a:rPr sz="1050" spc="90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it</a:t>
            </a:r>
            <a:r>
              <a:rPr sz="1050" spc="80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has</a:t>
            </a:r>
            <a:r>
              <a:rPr sz="1050" spc="70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sufficient</a:t>
            </a:r>
            <a:r>
              <a:rPr sz="1050" spc="105" dirty="0">
                <a:latin typeface="Cambria"/>
                <a:cs typeface="Cambria"/>
              </a:rPr>
              <a:t> </a:t>
            </a:r>
            <a:r>
              <a:rPr sz="1050" spc="45" dirty="0">
                <a:latin typeface="Cambria"/>
                <a:cs typeface="Cambria"/>
              </a:rPr>
              <a:t>personnel</a:t>
            </a:r>
            <a:r>
              <a:rPr sz="1050" spc="95" dirty="0">
                <a:latin typeface="Cambria"/>
                <a:cs typeface="Cambria"/>
              </a:rPr>
              <a:t> </a:t>
            </a:r>
            <a:r>
              <a:rPr sz="1050" spc="-20" dirty="0">
                <a:latin typeface="Cambria"/>
                <a:cs typeface="Cambria"/>
              </a:rPr>
              <a:t>with</a:t>
            </a:r>
            <a:endParaRPr sz="1050">
              <a:latin typeface="Cambria"/>
              <a:cs typeface="Cambria"/>
            </a:endParaRPr>
          </a:p>
          <a:p>
            <a:pPr marL="105410" indent="-92710">
              <a:lnSpc>
                <a:spcPct val="100000"/>
              </a:lnSpc>
              <a:spcBef>
                <a:spcPts val="975"/>
              </a:spcBef>
              <a:buChar char="•"/>
              <a:tabLst>
                <a:tab pos="105410" algn="l"/>
              </a:tabLst>
            </a:pPr>
            <a:r>
              <a:rPr sz="1050" spc="45" dirty="0">
                <a:latin typeface="Cambria"/>
                <a:cs typeface="Cambria"/>
              </a:rPr>
              <a:t>Capabilities</a:t>
            </a:r>
            <a:endParaRPr sz="1050">
              <a:latin typeface="Cambria"/>
              <a:cs typeface="Cambria"/>
            </a:endParaRPr>
          </a:p>
          <a:p>
            <a:pPr marL="105410" indent="-92710">
              <a:lnSpc>
                <a:spcPct val="100000"/>
              </a:lnSpc>
              <a:spcBef>
                <a:spcPts val="60"/>
              </a:spcBef>
              <a:buChar char="•"/>
              <a:tabLst>
                <a:tab pos="105410" algn="l"/>
              </a:tabLst>
            </a:pPr>
            <a:r>
              <a:rPr sz="1050" spc="75" dirty="0">
                <a:latin typeface="Cambria"/>
                <a:cs typeface="Cambria"/>
              </a:rPr>
              <a:t>Competence</a:t>
            </a:r>
            <a:r>
              <a:rPr sz="1050" spc="55" dirty="0">
                <a:latin typeface="Cambria"/>
                <a:cs typeface="Cambria"/>
              </a:rPr>
              <a:t> </a:t>
            </a:r>
            <a:r>
              <a:rPr sz="1050" spc="-25" dirty="0">
                <a:latin typeface="Cambria"/>
                <a:cs typeface="Cambria"/>
              </a:rPr>
              <a:t>and</a:t>
            </a:r>
            <a:endParaRPr sz="1050">
              <a:latin typeface="Cambria"/>
              <a:cs typeface="Cambria"/>
            </a:endParaRPr>
          </a:p>
          <a:p>
            <a:pPr marL="105410" indent="-92710">
              <a:lnSpc>
                <a:spcPct val="100000"/>
              </a:lnSpc>
              <a:spcBef>
                <a:spcPts val="60"/>
              </a:spcBef>
              <a:buChar char="•"/>
              <a:tabLst>
                <a:tab pos="105410" algn="l"/>
              </a:tabLst>
            </a:pPr>
            <a:r>
              <a:rPr sz="1050" spc="45" dirty="0">
                <a:latin typeface="Cambria"/>
                <a:cs typeface="Cambria"/>
              </a:rPr>
              <a:t>Commitment</a:t>
            </a:r>
            <a:r>
              <a:rPr sz="1050" spc="100" dirty="0">
                <a:latin typeface="Cambria"/>
                <a:cs typeface="Cambria"/>
              </a:rPr>
              <a:t> </a:t>
            </a:r>
            <a:r>
              <a:rPr sz="1050" spc="10" dirty="0">
                <a:latin typeface="Cambria"/>
                <a:cs typeface="Cambria"/>
              </a:rPr>
              <a:t>to</a:t>
            </a:r>
            <a:r>
              <a:rPr sz="1050" spc="80" dirty="0">
                <a:latin typeface="Cambria"/>
                <a:cs typeface="Cambria"/>
              </a:rPr>
              <a:t> </a:t>
            </a:r>
            <a:r>
              <a:rPr sz="1050" spc="10" dirty="0">
                <a:latin typeface="Cambria"/>
                <a:cs typeface="Cambria"/>
              </a:rPr>
              <a:t>ethical</a:t>
            </a:r>
            <a:r>
              <a:rPr sz="1050" spc="85" dirty="0">
                <a:latin typeface="Cambria"/>
                <a:cs typeface="Cambria"/>
              </a:rPr>
              <a:t> </a:t>
            </a:r>
            <a:r>
              <a:rPr sz="1050" spc="45" dirty="0">
                <a:latin typeface="Cambria"/>
                <a:cs typeface="Cambria"/>
              </a:rPr>
              <a:t>principles</a:t>
            </a:r>
            <a:r>
              <a:rPr sz="1050" spc="100" dirty="0">
                <a:latin typeface="Cambria"/>
                <a:cs typeface="Cambria"/>
              </a:rPr>
              <a:t> </a:t>
            </a:r>
            <a:r>
              <a:rPr sz="1050" spc="10" dirty="0">
                <a:latin typeface="Cambria"/>
                <a:cs typeface="Cambria"/>
              </a:rPr>
              <a:t>to</a:t>
            </a:r>
            <a:r>
              <a:rPr sz="1050" spc="70" dirty="0">
                <a:latin typeface="Cambria"/>
                <a:cs typeface="Cambria"/>
              </a:rPr>
              <a:t> </a:t>
            </a:r>
            <a:r>
              <a:rPr sz="1050" spc="55" dirty="0">
                <a:latin typeface="Cambria"/>
                <a:cs typeface="Cambria"/>
              </a:rPr>
              <a:t>enable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10" dirty="0">
                <a:latin typeface="Cambria"/>
                <a:cs typeface="Cambria"/>
              </a:rPr>
              <a:t>it</a:t>
            </a:r>
            <a:r>
              <a:rPr sz="1050" spc="70" dirty="0">
                <a:latin typeface="Cambria"/>
                <a:cs typeface="Cambria"/>
              </a:rPr>
              <a:t> </a:t>
            </a:r>
            <a:r>
              <a:rPr sz="1050" spc="10" dirty="0">
                <a:latin typeface="Cambria"/>
                <a:cs typeface="Cambria"/>
              </a:rPr>
              <a:t>to</a:t>
            </a:r>
            <a:r>
              <a:rPr sz="1050" spc="80" dirty="0">
                <a:latin typeface="Cambria"/>
                <a:cs typeface="Cambria"/>
              </a:rPr>
              <a:t> </a:t>
            </a:r>
            <a:r>
              <a:rPr sz="1050" spc="10" dirty="0">
                <a:latin typeface="Cambria"/>
                <a:cs typeface="Cambria"/>
              </a:rPr>
              <a:t>perform</a:t>
            </a:r>
            <a:r>
              <a:rPr sz="1050" spc="95" dirty="0">
                <a:latin typeface="Cambria"/>
                <a:cs typeface="Cambria"/>
              </a:rPr>
              <a:t> </a:t>
            </a:r>
            <a:r>
              <a:rPr sz="1050" spc="10" dirty="0">
                <a:latin typeface="Cambria"/>
                <a:cs typeface="Cambria"/>
              </a:rPr>
              <a:t>its</a:t>
            </a:r>
            <a:r>
              <a:rPr sz="1050" spc="90" dirty="0">
                <a:latin typeface="Cambria"/>
                <a:cs typeface="Cambria"/>
              </a:rPr>
              <a:t> </a:t>
            </a:r>
            <a:r>
              <a:rPr sz="1050" spc="50" dirty="0">
                <a:latin typeface="Cambria"/>
                <a:cs typeface="Cambria"/>
              </a:rPr>
              <a:t>engagements</a:t>
            </a:r>
            <a:endParaRPr sz="105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065"/>
              </a:spcBef>
              <a:buFont typeface="Cambria"/>
              <a:buChar char="•"/>
            </a:pPr>
            <a:endParaRPr sz="1050">
              <a:latin typeface="Cambria"/>
              <a:cs typeface="Cambria"/>
            </a:endParaRPr>
          </a:p>
          <a:p>
            <a:pPr marL="196850" marR="128270" algn="ctr">
              <a:lnSpc>
                <a:spcPts val="1140"/>
              </a:lnSpc>
            </a:pPr>
            <a:r>
              <a:rPr sz="1050" spc="10" dirty="0">
                <a:latin typeface="Cambria"/>
                <a:cs typeface="Cambria"/>
              </a:rPr>
              <a:t>Such</a:t>
            </a:r>
            <a:r>
              <a:rPr sz="1050" spc="155" dirty="0">
                <a:latin typeface="Cambria"/>
                <a:cs typeface="Cambria"/>
              </a:rPr>
              <a:t> </a:t>
            </a:r>
            <a:r>
              <a:rPr sz="1050" spc="50" dirty="0">
                <a:latin typeface="Cambria"/>
                <a:cs typeface="Cambria"/>
              </a:rPr>
              <a:t>policies</a:t>
            </a:r>
            <a:r>
              <a:rPr sz="1050" spc="150" dirty="0">
                <a:latin typeface="Cambria"/>
                <a:cs typeface="Cambria"/>
              </a:rPr>
              <a:t> </a:t>
            </a:r>
            <a:r>
              <a:rPr sz="1050" spc="10" dirty="0">
                <a:latin typeface="Cambria"/>
                <a:cs typeface="Cambria"/>
              </a:rPr>
              <a:t>address</a:t>
            </a:r>
            <a:r>
              <a:rPr sz="1050" spc="150" dirty="0">
                <a:latin typeface="Cambria"/>
                <a:cs typeface="Cambria"/>
              </a:rPr>
              <a:t> </a:t>
            </a:r>
            <a:r>
              <a:rPr sz="1050" spc="10" dirty="0">
                <a:latin typeface="Cambria"/>
                <a:cs typeface="Cambria"/>
              </a:rPr>
              <a:t>the</a:t>
            </a:r>
            <a:r>
              <a:rPr sz="1050" spc="155" dirty="0">
                <a:latin typeface="Cambria"/>
                <a:cs typeface="Cambria"/>
              </a:rPr>
              <a:t> </a:t>
            </a:r>
            <a:r>
              <a:rPr sz="1050" spc="10" dirty="0">
                <a:latin typeface="Cambria"/>
                <a:cs typeface="Cambria"/>
              </a:rPr>
              <a:t>following</a:t>
            </a:r>
            <a:r>
              <a:rPr sz="1050" spc="130" dirty="0">
                <a:latin typeface="Cambria"/>
                <a:cs typeface="Cambria"/>
              </a:rPr>
              <a:t> </a:t>
            </a:r>
            <a:r>
              <a:rPr sz="1050" spc="10" dirty="0">
                <a:latin typeface="Cambria"/>
                <a:cs typeface="Cambria"/>
              </a:rPr>
              <a:t>issues</a:t>
            </a:r>
            <a:r>
              <a:rPr sz="1050" spc="145" dirty="0">
                <a:latin typeface="Cambria"/>
                <a:cs typeface="Cambria"/>
              </a:rPr>
              <a:t> </a:t>
            </a:r>
            <a:r>
              <a:rPr sz="1050" spc="100" dirty="0">
                <a:latin typeface="Cambria"/>
                <a:cs typeface="Cambria"/>
              </a:rPr>
              <a:t>(SQC</a:t>
            </a:r>
            <a:r>
              <a:rPr sz="1050" spc="165" dirty="0">
                <a:latin typeface="Cambria"/>
                <a:cs typeface="Cambria"/>
              </a:rPr>
              <a:t> </a:t>
            </a:r>
            <a:r>
              <a:rPr sz="1050" spc="60" dirty="0">
                <a:latin typeface="Cambria"/>
                <a:cs typeface="Cambria"/>
              </a:rPr>
              <a:t>does</a:t>
            </a:r>
            <a:r>
              <a:rPr sz="1050" spc="150" dirty="0">
                <a:latin typeface="Cambria"/>
                <a:cs typeface="Cambria"/>
              </a:rPr>
              <a:t> </a:t>
            </a:r>
            <a:r>
              <a:rPr sz="1050" spc="10" dirty="0">
                <a:latin typeface="Cambria"/>
                <a:cs typeface="Cambria"/>
              </a:rPr>
              <a:t>not</a:t>
            </a:r>
            <a:r>
              <a:rPr sz="1050" spc="130" dirty="0">
                <a:latin typeface="Cambria"/>
                <a:cs typeface="Cambria"/>
              </a:rPr>
              <a:t> </a:t>
            </a:r>
            <a:r>
              <a:rPr sz="1050" spc="10" dirty="0">
                <a:latin typeface="Cambria"/>
                <a:cs typeface="Cambria"/>
              </a:rPr>
              <a:t>say</a:t>
            </a:r>
            <a:r>
              <a:rPr sz="1050" spc="155" dirty="0">
                <a:latin typeface="Cambria"/>
                <a:cs typeface="Cambria"/>
              </a:rPr>
              <a:t> </a:t>
            </a:r>
            <a:r>
              <a:rPr sz="1050" spc="10" dirty="0">
                <a:latin typeface="Cambria"/>
                <a:cs typeface="Cambria"/>
              </a:rPr>
              <a:t>should</a:t>
            </a:r>
            <a:r>
              <a:rPr sz="1050" spc="155" dirty="0">
                <a:latin typeface="Cambria"/>
                <a:cs typeface="Cambria"/>
              </a:rPr>
              <a:t> </a:t>
            </a:r>
            <a:r>
              <a:rPr sz="1050" spc="10" dirty="0">
                <a:latin typeface="Cambria"/>
                <a:cs typeface="Cambria"/>
              </a:rPr>
              <a:t>but</a:t>
            </a:r>
            <a:r>
              <a:rPr sz="1050" spc="145" dirty="0">
                <a:latin typeface="Cambria"/>
                <a:cs typeface="Cambria"/>
              </a:rPr>
              <a:t> </a:t>
            </a:r>
            <a:r>
              <a:rPr sz="1050" spc="10" dirty="0">
                <a:latin typeface="Cambria"/>
                <a:cs typeface="Cambria"/>
              </a:rPr>
              <a:t>inclusion</a:t>
            </a:r>
            <a:r>
              <a:rPr sz="1050" spc="155" dirty="0">
                <a:latin typeface="Cambria"/>
                <a:cs typeface="Cambria"/>
              </a:rPr>
              <a:t> </a:t>
            </a:r>
            <a:r>
              <a:rPr sz="1050" spc="10" dirty="0">
                <a:latin typeface="Cambria"/>
                <a:cs typeface="Cambria"/>
              </a:rPr>
              <a:t>of</a:t>
            </a:r>
            <a:r>
              <a:rPr sz="1050" spc="140" dirty="0">
                <a:latin typeface="Cambria"/>
                <a:cs typeface="Cambria"/>
              </a:rPr>
              <a:t> </a:t>
            </a:r>
            <a:r>
              <a:rPr sz="1050" spc="10" dirty="0">
                <a:latin typeface="Cambria"/>
                <a:cs typeface="Cambria"/>
              </a:rPr>
              <a:t>these</a:t>
            </a:r>
            <a:r>
              <a:rPr sz="1050" spc="145" dirty="0">
                <a:latin typeface="Cambria"/>
                <a:cs typeface="Cambria"/>
              </a:rPr>
              <a:t> </a:t>
            </a:r>
            <a:r>
              <a:rPr sz="1050" spc="10" dirty="0">
                <a:latin typeface="Cambria"/>
                <a:cs typeface="Cambria"/>
              </a:rPr>
              <a:t>matters</a:t>
            </a:r>
            <a:r>
              <a:rPr sz="1050" spc="150" dirty="0">
                <a:latin typeface="Cambria"/>
                <a:cs typeface="Cambria"/>
              </a:rPr>
              <a:t> </a:t>
            </a:r>
            <a:r>
              <a:rPr sz="1050" spc="-10" dirty="0">
                <a:latin typeface="Cambria"/>
                <a:cs typeface="Cambria"/>
              </a:rPr>
              <a:t>would </a:t>
            </a:r>
            <a:r>
              <a:rPr sz="1050" spc="55" dirty="0">
                <a:latin typeface="Cambria"/>
                <a:cs typeface="Cambria"/>
              </a:rPr>
              <a:t>enable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10" dirty="0">
                <a:latin typeface="Cambria"/>
                <a:cs typeface="Cambria"/>
              </a:rPr>
              <a:t>demonstration</a:t>
            </a:r>
            <a:r>
              <a:rPr sz="1050" spc="130" dirty="0">
                <a:latin typeface="Cambria"/>
                <a:cs typeface="Cambria"/>
              </a:rPr>
              <a:t> </a:t>
            </a:r>
            <a:r>
              <a:rPr sz="1050" spc="10" dirty="0">
                <a:latin typeface="Cambria"/>
                <a:cs typeface="Cambria"/>
              </a:rPr>
              <a:t>of</a:t>
            </a:r>
            <a:r>
              <a:rPr sz="1050" spc="80" dirty="0">
                <a:latin typeface="Cambria"/>
                <a:cs typeface="Cambria"/>
              </a:rPr>
              <a:t> </a:t>
            </a:r>
            <a:r>
              <a:rPr sz="1050" spc="50" dirty="0">
                <a:latin typeface="Cambria"/>
                <a:cs typeface="Cambria"/>
              </a:rPr>
              <a:t>compliance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10" dirty="0">
                <a:latin typeface="Cambria"/>
                <a:cs typeface="Cambria"/>
              </a:rPr>
              <a:t>with</a:t>
            </a:r>
            <a:r>
              <a:rPr sz="1050" spc="90" dirty="0">
                <a:latin typeface="Cambria"/>
                <a:cs typeface="Cambria"/>
              </a:rPr>
              <a:t> </a:t>
            </a:r>
            <a:r>
              <a:rPr sz="1050" spc="135" dirty="0">
                <a:latin typeface="Cambria"/>
                <a:cs typeface="Cambria"/>
              </a:rPr>
              <a:t>SQC</a:t>
            </a:r>
            <a:r>
              <a:rPr sz="1050" spc="95" dirty="0">
                <a:latin typeface="Cambria"/>
                <a:cs typeface="Cambria"/>
              </a:rPr>
              <a:t> </a:t>
            </a:r>
            <a:r>
              <a:rPr sz="1050" spc="-10" dirty="0">
                <a:latin typeface="Cambria"/>
                <a:cs typeface="Cambria"/>
              </a:rPr>
              <a:t>requirements)</a:t>
            </a:r>
            <a:endParaRPr sz="1050">
              <a:latin typeface="Cambria"/>
              <a:cs typeface="Cambria"/>
            </a:endParaRPr>
          </a:p>
          <a:p>
            <a:pPr marL="105410" indent="-92710">
              <a:lnSpc>
                <a:spcPct val="100000"/>
              </a:lnSpc>
              <a:spcBef>
                <a:spcPts val="690"/>
              </a:spcBef>
              <a:buChar char="•"/>
              <a:tabLst>
                <a:tab pos="105410" algn="l"/>
              </a:tabLst>
            </a:pPr>
            <a:r>
              <a:rPr sz="1050" spc="-10" dirty="0">
                <a:latin typeface="Cambria"/>
                <a:cs typeface="Cambria"/>
              </a:rPr>
              <a:t>Recruitment</a:t>
            </a:r>
            <a:endParaRPr sz="1050">
              <a:latin typeface="Cambria"/>
              <a:cs typeface="Cambria"/>
            </a:endParaRPr>
          </a:p>
          <a:p>
            <a:pPr marL="105410" indent="-92710">
              <a:lnSpc>
                <a:spcPct val="100000"/>
              </a:lnSpc>
              <a:spcBef>
                <a:spcPts val="60"/>
              </a:spcBef>
              <a:buChar char="•"/>
              <a:tabLst>
                <a:tab pos="105410" algn="l"/>
              </a:tabLst>
            </a:pPr>
            <a:r>
              <a:rPr sz="1050" spc="10" dirty="0">
                <a:latin typeface="Cambria"/>
                <a:cs typeface="Cambria"/>
              </a:rPr>
              <a:t>Performance</a:t>
            </a:r>
            <a:r>
              <a:rPr sz="1050" spc="380" dirty="0">
                <a:latin typeface="Cambria"/>
                <a:cs typeface="Cambria"/>
              </a:rPr>
              <a:t> </a:t>
            </a:r>
            <a:r>
              <a:rPr sz="1050" spc="-10" dirty="0">
                <a:latin typeface="Cambria"/>
                <a:cs typeface="Cambria"/>
              </a:rPr>
              <a:t>evaluation</a:t>
            </a:r>
            <a:endParaRPr sz="1050">
              <a:latin typeface="Cambria"/>
              <a:cs typeface="Cambria"/>
            </a:endParaRPr>
          </a:p>
          <a:p>
            <a:pPr marL="105410" indent="-92710">
              <a:lnSpc>
                <a:spcPct val="100000"/>
              </a:lnSpc>
              <a:spcBef>
                <a:spcPts val="60"/>
              </a:spcBef>
              <a:buChar char="•"/>
              <a:tabLst>
                <a:tab pos="105410" algn="l"/>
              </a:tabLst>
            </a:pPr>
            <a:r>
              <a:rPr sz="1050" spc="55" dirty="0">
                <a:latin typeface="Cambria"/>
                <a:cs typeface="Cambria"/>
              </a:rPr>
              <a:t>Capabilities,</a:t>
            </a:r>
            <a:r>
              <a:rPr sz="1050" spc="35" dirty="0">
                <a:latin typeface="Cambria"/>
                <a:cs typeface="Cambria"/>
              </a:rPr>
              <a:t> </a:t>
            </a:r>
            <a:r>
              <a:rPr sz="1050" spc="50" dirty="0">
                <a:latin typeface="Cambria"/>
                <a:cs typeface="Cambria"/>
              </a:rPr>
              <a:t>competence</a:t>
            </a:r>
            <a:endParaRPr sz="1050">
              <a:latin typeface="Cambria"/>
              <a:cs typeface="Cambria"/>
            </a:endParaRPr>
          </a:p>
          <a:p>
            <a:pPr marL="105410" indent="-92710">
              <a:lnSpc>
                <a:spcPct val="100000"/>
              </a:lnSpc>
              <a:spcBef>
                <a:spcPts val="70"/>
              </a:spcBef>
              <a:buChar char="•"/>
              <a:tabLst>
                <a:tab pos="105410" algn="l"/>
              </a:tabLst>
            </a:pPr>
            <a:r>
              <a:rPr sz="1050" spc="65" dirty="0">
                <a:latin typeface="Cambria"/>
                <a:cs typeface="Cambria"/>
              </a:rPr>
              <a:t>Career</a:t>
            </a:r>
            <a:r>
              <a:rPr sz="1050" spc="125" dirty="0">
                <a:latin typeface="Cambria"/>
                <a:cs typeface="Cambria"/>
              </a:rPr>
              <a:t> </a:t>
            </a:r>
            <a:r>
              <a:rPr sz="1050" spc="50" dirty="0">
                <a:latin typeface="Cambria"/>
                <a:cs typeface="Cambria"/>
              </a:rPr>
              <a:t>development,</a:t>
            </a:r>
            <a:r>
              <a:rPr sz="1050" spc="30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promotion</a:t>
            </a:r>
            <a:r>
              <a:rPr sz="1050" spc="145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and</a:t>
            </a:r>
            <a:r>
              <a:rPr sz="1050" spc="145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compensation</a:t>
            </a:r>
            <a:r>
              <a:rPr sz="1050" spc="160" dirty="0">
                <a:latin typeface="Cambria"/>
                <a:cs typeface="Cambria"/>
              </a:rPr>
              <a:t> </a:t>
            </a:r>
            <a:r>
              <a:rPr sz="1050" spc="-25" dirty="0">
                <a:latin typeface="Cambria"/>
                <a:cs typeface="Cambria"/>
              </a:rPr>
              <a:t>and</a:t>
            </a:r>
            <a:endParaRPr sz="1050">
              <a:latin typeface="Cambria"/>
              <a:cs typeface="Cambria"/>
            </a:endParaRPr>
          </a:p>
          <a:p>
            <a:pPr marL="105410" indent="-92710">
              <a:lnSpc>
                <a:spcPct val="100000"/>
              </a:lnSpc>
              <a:spcBef>
                <a:spcPts val="65"/>
              </a:spcBef>
              <a:buChar char="•"/>
              <a:tabLst>
                <a:tab pos="105410" algn="l"/>
              </a:tabLst>
            </a:pPr>
            <a:r>
              <a:rPr sz="1050" dirty="0">
                <a:latin typeface="Cambria"/>
                <a:cs typeface="Cambria"/>
              </a:rPr>
              <a:t>Estimation</a:t>
            </a:r>
            <a:r>
              <a:rPr sz="1050" spc="155" dirty="0">
                <a:latin typeface="Cambria"/>
                <a:cs typeface="Cambria"/>
              </a:rPr>
              <a:t> </a:t>
            </a:r>
            <a:r>
              <a:rPr sz="1050" dirty="0">
                <a:latin typeface="Cambria"/>
                <a:cs typeface="Cambria"/>
              </a:rPr>
              <a:t>of</a:t>
            </a:r>
            <a:r>
              <a:rPr sz="1050" spc="120" dirty="0">
                <a:latin typeface="Cambria"/>
                <a:cs typeface="Cambria"/>
              </a:rPr>
              <a:t> </a:t>
            </a:r>
            <a:r>
              <a:rPr sz="1050" spc="45" dirty="0">
                <a:latin typeface="Cambria"/>
                <a:cs typeface="Cambria"/>
              </a:rPr>
              <a:t>personnel</a:t>
            </a:r>
            <a:r>
              <a:rPr sz="1050" spc="150" dirty="0">
                <a:latin typeface="Cambria"/>
                <a:cs typeface="Cambria"/>
              </a:rPr>
              <a:t> </a:t>
            </a:r>
            <a:r>
              <a:rPr sz="1050" spc="45" dirty="0">
                <a:latin typeface="Cambria"/>
                <a:cs typeface="Cambria"/>
              </a:rPr>
              <a:t>needs</a:t>
            </a:r>
            <a:endParaRPr sz="105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105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835"/>
              </a:spcBef>
            </a:pPr>
            <a:endParaRPr sz="1050">
              <a:latin typeface="Cambria"/>
              <a:cs typeface="Cambria"/>
            </a:endParaRPr>
          </a:p>
          <a:p>
            <a:pPr marL="74930" marR="5080" algn="ctr">
              <a:lnSpc>
                <a:spcPts val="1210"/>
              </a:lnSpc>
            </a:pPr>
            <a:r>
              <a:rPr sz="1150" spc="50" dirty="0">
                <a:latin typeface="Cambria"/>
                <a:cs typeface="Cambria"/>
              </a:rPr>
              <a:t>Capabilities</a:t>
            </a:r>
            <a:r>
              <a:rPr sz="1150" spc="45" dirty="0">
                <a:latin typeface="Cambria"/>
                <a:cs typeface="Cambria"/>
              </a:rPr>
              <a:t> </a:t>
            </a:r>
            <a:r>
              <a:rPr sz="1150" spc="30" dirty="0">
                <a:latin typeface="Cambria"/>
                <a:cs typeface="Cambria"/>
              </a:rPr>
              <a:t>and</a:t>
            </a:r>
            <a:r>
              <a:rPr sz="1150" spc="50" dirty="0">
                <a:latin typeface="Cambria"/>
                <a:cs typeface="Cambria"/>
              </a:rPr>
              <a:t> </a:t>
            </a:r>
            <a:r>
              <a:rPr sz="1150" spc="55" dirty="0">
                <a:latin typeface="Cambria"/>
                <a:cs typeface="Cambria"/>
              </a:rPr>
              <a:t>competence</a:t>
            </a:r>
            <a:r>
              <a:rPr sz="1150" spc="65" dirty="0">
                <a:latin typeface="Cambria"/>
                <a:cs typeface="Cambria"/>
              </a:rPr>
              <a:t> </a:t>
            </a:r>
            <a:r>
              <a:rPr sz="1150" spc="30" dirty="0">
                <a:latin typeface="Cambria"/>
                <a:cs typeface="Cambria"/>
              </a:rPr>
              <a:t>are</a:t>
            </a:r>
            <a:r>
              <a:rPr sz="1150" spc="40" dirty="0">
                <a:latin typeface="Cambria"/>
                <a:cs typeface="Cambria"/>
              </a:rPr>
              <a:t> </a:t>
            </a:r>
            <a:r>
              <a:rPr sz="1150" spc="60" dirty="0">
                <a:latin typeface="Cambria"/>
                <a:cs typeface="Cambria"/>
              </a:rPr>
              <a:t>developed</a:t>
            </a:r>
            <a:r>
              <a:rPr sz="1150" spc="65" dirty="0">
                <a:latin typeface="Cambria"/>
                <a:cs typeface="Cambria"/>
              </a:rPr>
              <a:t> </a:t>
            </a:r>
            <a:r>
              <a:rPr sz="1150" spc="30" dirty="0">
                <a:latin typeface="Cambria"/>
                <a:cs typeface="Cambria"/>
              </a:rPr>
              <a:t>through</a:t>
            </a:r>
            <a:r>
              <a:rPr sz="1150" spc="50" dirty="0">
                <a:latin typeface="Cambria"/>
                <a:cs typeface="Cambria"/>
              </a:rPr>
              <a:t> </a:t>
            </a:r>
            <a:r>
              <a:rPr sz="1150" spc="30" dirty="0">
                <a:latin typeface="Cambria"/>
                <a:cs typeface="Cambria"/>
              </a:rPr>
              <a:t>professional</a:t>
            </a:r>
            <a:r>
              <a:rPr sz="1150" spc="80" dirty="0">
                <a:latin typeface="Cambria"/>
                <a:cs typeface="Cambria"/>
              </a:rPr>
              <a:t> </a:t>
            </a:r>
            <a:r>
              <a:rPr sz="1150" spc="30" dirty="0">
                <a:latin typeface="Cambria"/>
                <a:cs typeface="Cambria"/>
              </a:rPr>
              <a:t>education,</a:t>
            </a:r>
            <a:r>
              <a:rPr sz="1150" spc="-45" dirty="0">
                <a:latin typeface="Cambria"/>
                <a:cs typeface="Cambria"/>
              </a:rPr>
              <a:t> </a:t>
            </a:r>
            <a:r>
              <a:rPr sz="1150" spc="30" dirty="0">
                <a:latin typeface="Cambria"/>
                <a:cs typeface="Cambria"/>
              </a:rPr>
              <a:t>continuing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professional </a:t>
            </a:r>
            <a:r>
              <a:rPr sz="1150" spc="20" dirty="0">
                <a:latin typeface="Cambria"/>
                <a:cs typeface="Cambria"/>
              </a:rPr>
              <a:t>development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including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training,</a:t>
            </a:r>
            <a:r>
              <a:rPr sz="1150" spc="-1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work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65" dirty="0">
                <a:latin typeface="Cambria"/>
                <a:cs typeface="Cambria"/>
              </a:rPr>
              <a:t>experience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and</a:t>
            </a:r>
            <a:r>
              <a:rPr sz="1150" spc="80" dirty="0">
                <a:latin typeface="Cambria"/>
                <a:cs typeface="Cambria"/>
              </a:rPr>
              <a:t> </a:t>
            </a:r>
            <a:r>
              <a:rPr sz="1150" spc="55" dirty="0">
                <a:latin typeface="Cambria"/>
                <a:cs typeface="Cambria"/>
              </a:rPr>
              <a:t>coaching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spc="65" dirty="0">
                <a:latin typeface="Cambria"/>
                <a:cs typeface="Cambria"/>
              </a:rPr>
              <a:t>by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more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65" dirty="0">
                <a:latin typeface="Cambria"/>
                <a:cs typeface="Cambria"/>
              </a:rPr>
              <a:t>experienced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spc="40" dirty="0">
                <a:latin typeface="Cambria"/>
                <a:cs typeface="Cambria"/>
              </a:rPr>
              <a:t>members</a:t>
            </a:r>
            <a:endParaRPr sz="11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159251" y="1705355"/>
            <a:ext cx="2085339" cy="428625"/>
            <a:chOff x="3159251" y="1705355"/>
            <a:chExt cx="2085339" cy="4286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49980" y="1705610"/>
              <a:ext cx="158495" cy="14147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71467" y="1705355"/>
              <a:ext cx="185420" cy="14173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19243" y="1705355"/>
              <a:ext cx="178308" cy="14173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70348" y="1705610"/>
              <a:ext cx="158496" cy="14147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159251" y="1711451"/>
              <a:ext cx="219456" cy="13563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416808" y="1711451"/>
              <a:ext cx="192024" cy="13563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29100" y="1711451"/>
              <a:ext cx="102108" cy="13563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349496" y="1711451"/>
              <a:ext cx="219455" cy="13563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37175" y="1711451"/>
              <a:ext cx="192024" cy="13563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654551" y="1985010"/>
              <a:ext cx="50291" cy="838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659124" y="1847088"/>
              <a:ext cx="160019" cy="14630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994099" y="1847088"/>
              <a:ext cx="65836" cy="14630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867911" y="1847088"/>
              <a:ext cx="65532" cy="14630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748235" y="1979676"/>
              <a:ext cx="52364" cy="1371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616196" y="1847088"/>
              <a:ext cx="65531" cy="14630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091940" y="1711451"/>
              <a:ext cx="112775" cy="28194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074919" y="1985010"/>
              <a:ext cx="50292" cy="838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079492" y="1847088"/>
              <a:ext cx="160019" cy="14630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195827" y="1847088"/>
              <a:ext cx="181102" cy="14630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447288" y="1847088"/>
              <a:ext cx="100583" cy="14630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249210" y="1847088"/>
              <a:ext cx="51066" cy="14630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386072" y="1847088"/>
              <a:ext cx="181101" cy="14630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867656" y="1847088"/>
              <a:ext cx="100583" cy="14630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654551" y="1993392"/>
              <a:ext cx="169164" cy="14020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872483" y="1993392"/>
              <a:ext cx="184213" cy="140208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619243" y="1993392"/>
              <a:ext cx="181356" cy="14020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074919" y="1993392"/>
              <a:ext cx="169164" cy="14020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159251" y="1993392"/>
              <a:ext cx="124967" cy="13411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291840" y="1993392"/>
              <a:ext cx="106679" cy="13411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416808" y="1993392"/>
              <a:ext cx="192024" cy="134112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123943" y="1993392"/>
              <a:ext cx="175558" cy="140208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349496" y="1993392"/>
              <a:ext cx="124967" cy="134112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482083" y="1993392"/>
              <a:ext cx="106680" cy="134112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837175" y="1993392"/>
              <a:ext cx="192024" cy="134112"/>
            </a:xfrm>
            <a:prstGeom prst="rect">
              <a:avLst/>
            </a:prstGeom>
          </p:spPr>
        </p:pic>
      </p:grpSp>
      <p:grpSp>
        <p:nvGrpSpPr>
          <p:cNvPr id="37" name="object 37"/>
          <p:cNvGrpSpPr/>
          <p:nvPr/>
        </p:nvGrpSpPr>
        <p:grpSpPr>
          <a:xfrm>
            <a:off x="1583436" y="1711451"/>
            <a:ext cx="1362710" cy="422275"/>
            <a:chOff x="1583436" y="1711451"/>
            <a:chExt cx="1362710" cy="422275"/>
          </a:xfrm>
        </p:grpSpPr>
        <p:pic>
          <p:nvPicPr>
            <p:cNvPr id="38" name="object 38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583436" y="1711451"/>
              <a:ext cx="109727" cy="135636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712975" y="1711451"/>
              <a:ext cx="109728" cy="135636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107691" y="1711451"/>
              <a:ext cx="146303" cy="135636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2272283" y="1711451"/>
              <a:ext cx="144779" cy="135636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482596" y="1711451"/>
              <a:ext cx="153923" cy="135636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2703575" y="1712214"/>
              <a:ext cx="242316" cy="134873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982723" y="1711451"/>
              <a:ext cx="102108" cy="28194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845563" y="1711451"/>
              <a:ext cx="112776" cy="28194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615440" y="1847087"/>
              <a:ext cx="175259" cy="146303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2138171" y="1847087"/>
              <a:ext cx="248412" cy="146303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2478024" y="1847087"/>
              <a:ext cx="164591" cy="146303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732532" y="1847087"/>
              <a:ext cx="184403" cy="146303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583436" y="1993391"/>
              <a:ext cx="109727" cy="134112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712975" y="1993391"/>
              <a:ext cx="109728" cy="134112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877567" y="1993391"/>
              <a:ext cx="175558" cy="140208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2107691" y="1993391"/>
              <a:ext cx="112775" cy="134112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2226563" y="1993391"/>
              <a:ext cx="64262" cy="134112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2296667" y="1993391"/>
              <a:ext cx="121920" cy="134112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2439924" y="1993391"/>
              <a:ext cx="111251" cy="134112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2567940" y="1993391"/>
              <a:ext cx="111251" cy="134112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2703575" y="1993391"/>
              <a:ext cx="106680" cy="134112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2828543" y="1993391"/>
              <a:ext cx="88391" cy="134112"/>
            </a:xfrm>
            <a:prstGeom prst="rect">
              <a:avLst/>
            </a:prstGeom>
          </p:spPr>
        </p:pic>
      </p:grpSp>
      <p:grpSp>
        <p:nvGrpSpPr>
          <p:cNvPr id="60" name="object 60"/>
          <p:cNvGrpSpPr/>
          <p:nvPr/>
        </p:nvGrpSpPr>
        <p:grpSpPr>
          <a:xfrm>
            <a:off x="1488948" y="2224277"/>
            <a:ext cx="7082155" cy="1461770"/>
            <a:chOff x="1488948" y="2224277"/>
            <a:chExt cx="7082155" cy="1461770"/>
          </a:xfrm>
        </p:grpSpPr>
        <p:pic>
          <p:nvPicPr>
            <p:cNvPr id="61" name="object 61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488948" y="2763011"/>
              <a:ext cx="7082028" cy="922020"/>
            </a:xfrm>
            <a:prstGeom prst="rect">
              <a:avLst/>
            </a:prstGeom>
          </p:spPr>
        </p:pic>
        <p:sp>
          <p:nvSpPr>
            <p:cNvPr id="62" name="object 62"/>
            <p:cNvSpPr/>
            <p:nvPr/>
          </p:nvSpPr>
          <p:spPr>
            <a:xfrm>
              <a:off x="1495044" y="2766059"/>
              <a:ext cx="7070090" cy="914400"/>
            </a:xfrm>
            <a:custGeom>
              <a:avLst/>
              <a:gdLst/>
              <a:ahLst/>
              <a:cxnLst/>
              <a:rect l="l" t="t" r="r" b="b"/>
              <a:pathLst>
                <a:path w="7070090" h="914400">
                  <a:moveTo>
                    <a:pt x="0" y="0"/>
                  </a:moveTo>
                  <a:lnTo>
                    <a:pt x="7069836" y="0"/>
                  </a:lnTo>
                  <a:lnTo>
                    <a:pt x="7069836" y="914400"/>
                  </a:lnTo>
                  <a:lnTo>
                    <a:pt x="0" y="914400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848612" y="2229611"/>
              <a:ext cx="4948555" cy="1073150"/>
            </a:xfrm>
            <a:custGeom>
              <a:avLst/>
              <a:gdLst/>
              <a:ahLst/>
              <a:cxnLst/>
              <a:rect l="l" t="t" r="r" b="b"/>
              <a:pathLst>
                <a:path w="4948555" h="1073150">
                  <a:moveTo>
                    <a:pt x="4770119" y="1072896"/>
                  </a:moveTo>
                  <a:lnTo>
                    <a:pt x="178307" y="1072896"/>
                  </a:lnTo>
                  <a:lnTo>
                    <a:pt x="130704" y="1066454"/>
                  </a:lnTo>
                  <a:lnTo>
                    <a:pt x="88053" y="1048286"/>
                  </a:lnTo>
                  <a:lnTo>
                    <a:pt x="52006" y="1020127"/>
                  </a:lnTo>
                  <a:lnTo>
                    <a:pt x="24214" y="983713"/>
                  </a:lnTo>
                  <a:lnTo>
                    <a:pt x="6328" y="940780"/>
                  </a:lnTo>
                  <a:lnTo>
                    <a:pt x="0" y="893063"/>
                  </a:lnTo>
                  <a:lnTo>
                    <a:pt x="0" y="179831"/>
                  </a:lnTo>
                  <a:lnTo>
                    <a:pt x="6328" y="132115"/>
                  </a:lnTo>
                  <a:lnTo>
                    <a:pt x="24214" y="89182"/>
                  </a:lnTo>
                  <a:lnTo>
                    <a:pt x="52006" y="52768"/>
                  </a:lnTo>
                  <a:lnTo>
                    <a:pt x="88053" y="24609"/>
                  </a:lnTo>
                  <a:lnTo>
                    <a:pt x="130704" y="6441"/>
                  </a:lnTo>
                  <a:lnTo>
                    <a:pt x="178307" y="0"/>
                  </a:lnTo>
                  <a:lnTo>
                    <a:pt x="4770119" y="0"/>
                  </a:lnTo>
                  <a:lnTo>
                    <a:pt x="4817723" y="6441"/>
                  </a:lnTo>
                  <a:lnTo>
                    <a:pt x="4860374" y="24609"/>
                  </a:lnTo>
                  <a:lnTo>
                    <a:pt x="4896421" y="52768"/>
                  </a:lnTo>
                  <a:lnTo>
                    <a:pt x="4924213" y="89182"/>
                  </a:lnTo>
                  <a:lnTo>
                    <a:pt x="4942099" y="132115"/>
                  </a:lnTo>
                  <a:lnTo>
                    <a:pt x="4948428" y="179831"/>
                  </a:lnTo>
                  <a:lnTo>
                    <a:pt x="4948428" y="893063"/>
                  </a:lnTo>
                  <a:lnTo>
                    <a:pt x="4942099" y="940780"/>
                  </a:lnTo>
                  <a:lnTo>
                    <a:pt x="4924213" y="983713"/>
                  </a:lnTo>
                  <a:lnTo>
                    <a:pt x="4896421" y="1020127"/>
                  </a:lnTo>
                  <a:lnTo>
                    <a:pt x="4860374" y="1048286"/>
                  </a:lnTo>
                  <a:lnTo>
                    <a:pt x="4817723" y="1066454"/>
                  </a:lnTo>
                  <a:lnTo>
                    <a:pt x="4770119" y="10728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848612" y="2229611"/>
              <a:ext cx="4948555" cy="1073150"/>
            </a:xfrm>
            <a:custGeom>
              <a:avLst/>
              <a:gdLst/>
              <a:ahLst/>
              <a:cxnLst/>
              <a:rect l="l" t="t" r="r" b="b"/>
              <a:pathLst>
                <a:path w="4948555" h="1073150">
                  <a:moveTo>
                    <a:pt x="0" y="179831"/>
                  </a:moveTo>
                  <a:lnTo>
                    <a:pt x="6328" y="132115"/>
                  </a:lnTo>
                  <a:lnTo>
                    <a:pt x="24214" y="89182"/>
                  </a:lnTo>
                  <a:lnTo>
                    <a:pt x="52006" y="52768"/>
                  </a:lnTo>
                  <a:lnTo>
                    <a:pt x="88053" y="24609"/>
                  </a:lnTo>
                  <a:lnTo>
                    <a:pt x="130704" y="6441"/>
                  </a:lnTo>
                  <a:lnTo>
                    <a:pt x="178307" y="0"/>
                  </a:lnTo>
                  <a:lnTo>
                    <a:pt x="4770119" y="0"/>
                  </a:lnTo>
                  <a:lnTo>
                    <a:pt x="4817723" y="6441"/>
                  </a:lnTo>
                  <a:lnTo>
                    <a:pt x="4860374" y="24609"/>
                  </a:lnTo>
                  <a:lnTo>
                    <a:pt x="4896421" y="52768"/>
                  </a:lnTo>
                  <a:lnTo>
                    <a:pt x="4924213" y="89182"/>
                  </a:lnTo>
                  <a:lnTo>
                    <a:pt x="4942099" y="132115"/>
                  </a:lnTo>
                  <a:lnTo>
                    <a:pt x="4948428" y="179831"/>
                  </a:lnTo>
                  <a:lnTo>
                    <a:pt x="4948428" y="893063"/>
                  </a:lnTo>
                  <a:lnTo>
                    <a:pt x="4942099" y="940780"/>
                  </a:lnTo>
                  <a:lnTo>
                    <a:pt x="4924213" y="983713"/>
                  </a:lnTo>
                  <a:lnTo>
                    <a:pt x="4896421" y="1020127"/>
                  </a:lnTo>
                  <a:lnTo>
                    <a:pt x="4860374" y="1048286"/>
                  </a:lnTo>
                  <a:lnTo>
                    <a:pt x="4817723" y="1066454"/>
                  </a:lnTo>
                  <a:lnTo>
                    <a:pt x="4770119" y="1072896"/>
                  </a:lnTo>
                  <a:lnTo>
                    <a:pt x="178307" y="1072896"/>
                  </a:lnTo>
                  <a:lnTo>
                    <a:pt x="130704" y="1066454"/>
                  </a:lnTo>
                  <a:lnTo>
                    <a:pt x="88053" y="1048286"/>
                  </a:lnTo>
                  <a:lnTo>
                    <a:pt x="52006" y="1020127"/>
                  </a:lnTo>
                  <a:lnTo>
                    <a:pt x="24214" y="983713"/>
                  </a:lnTo>
                  <a:lnTo>
                    <a:pt x="6328" y="940780"/>
                  </a:lnTo>
                  <a:lnTo>
                    <a:pt x="0" y="893063"/>
                  </a:lnTo>
                  <a:lnTo>
                    <a:pt x="0" y="179831"/>
                  </a:lnTo>
                  <a:close/>
                </a:path>
              </a:pathLst>
            </a:custGeom>
            <a:ln w="10668">
              <a:solidFill>
                <a:srgbClr val="4674A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" name="object 65"/>
          <p:cNvSpPr txBox="1"/>
          <p:nvPr/>
        </p:nvSpPr>
        <p:spPr>
          <a:xfrm>
            <a:off x="2075203" y="2419604"/>
            <a:ext cx="4363720" cy="66611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>
              <a:lnSpc>
                <a:spcPct val="88400"/>
              </a:lnSpc>
              <a:spcBef>
                <a:spcPts val="260"/>
              </a:spcBef>
            </a:pPr>
            <a:r>
              <a:rPr sz="1150" spc="20" dirty="0">
                <a:latin typeface="Cambria"/>
                <a:cs typeface="Cambria"/>
              </a:rPr>
              <a:t>Firm’s</a:t>
            </a:r>
            <a:r>
              <a:rPr sz="1150" spc="15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performance</a:t>
            </a:r>
            <a:r>
              <a:rPr sz="1150" spc="16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evaluation, compensation</a:t>
            </a:r>
            <a:r>
              <a:rPr sz="1150" spc="18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and</a:t>
            </a:r>
            <a:r>
              <a:rPr sz="1150" spc="145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promotion </a:t>
            </a:r>
            <a:r>
              <a:rPr sz="1150" spc="10" dirty="0">
                <a:latin typeface="Cambria"/>
                <a:cs typeface="Cambria"/>
              </a:rPr>
              <a:t>procedures</a:t>
            </a:r>
            <a:r>
              <a:rPr sz="1150" spc="150" dirty="0">
                <a:latin typeface="Cambria"/>
                <a:cs typeface="Cambria"/>
              </a:rPr>
              <a:t> </a:t>
            </a:r>
            <a:r>
              <a:rPr sz="1150" spc="60" dirty="0">
                <a:latin typeface="Cambria"/>
                <a:cs typeface="Cambria"/>
              </a:rPr>
              <a:t>give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55" dirty="0">
                <a:latin typeface="Cambria"/>
                <a:cs typeface="Cambria"/>
              </a:rPr>
              <a:t>due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recognition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to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and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reward</a:t>
            </a:r>
            <a:r>
              <a:rPr sz="1150" spc="14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the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development </a:t>
            </a:r>
            <a:r>
              <a:rPr sz="1150" spc="10" dirty="0">
                <a:latin typeface="Cambria"/>
                <a:cs typeface="Cambria"/>
              </a:rPr>
              <a:t>and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maintenance</a:t>
            </a:r>
            <a:r>
              <a:rPr sz="1150" spc="16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of</a:t>
            </a:r>
            <a:r>
              <a:rPr sz="1150" spc="130" dirty="0">
                <a:latin typeface="Cambria"/>
                <a:cs typeface="Cambria"/>
              </a:rPr>
              <a:t> </a:t>
            </a:r>
            <a:r>
              <a:rPr sz="1150" spc="55" dirty="0">
                <a:latin typeface="Cambria"/>
                <a:cs typeface="Cambria"/>
              </a:rPr>
              <a:t>competence</a:t>
            </a:r>
            <a:r>
              <a:rPr sz="1150" spc="13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and</a:t>
            </a:r>
            <a:r>
              <a:rPr sz="1150" spc="14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commitment</a:t>
            </a:r>
            <a:r>
              <a:rPr sz="1150" spc="15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of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ethical principles</a:t>
            </a:r>
            <a:endParaRPr sz="1150">
              <a:latin typeface="Cambria"/>
              <a:cs typeface="Cambria"/>
            </a:endParaRPr>
          </a:p>
        </p:txBody>
      </p:sp>
      <p:grpSp>
        <p:nvGrpSpPr>
          <p:cNvPr id="66" name="object 66"/>
          <p:cNvGrpSpPr/>
          <p:nvPr/>
        </p:nvGrpSpPr>
        <p:grpSpPr>
          <a:xfrm>
            <a:off x="1488948" y="4004246"/>
            <a:ext cx="7082155" cy="2012950"/>
            <a:chOff x="1488948" y="4004246"/>
            <a:chExt cx="7082155" cy="2012950"/>
          </a:xfrm>
        </p:grpSpPr>
        <p:pic>
          <p:nvPicPr>
            <p:cNvPr id="67" name="object 67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1488948" y="4005071"/>
              <a:ext cx="7082028" cy="2011679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1495044" y="4009643"/>
              <a:ext cx="7070090" cy="2001520"/>
            </a:xfrm>
            <a:custGeom>
              <a:avLst/>
              <a:gdLst/>
              <a:ahLst/>
              <a:cxnLst/>
              <a:rect l="l" t="t" r="r" b="b"/>
              <a:pathLst>
                <a:path w="7070090" h="2001520">
                  <a:moveTo>
                    <a:pt x="0" y="0"/>
                  </a:moveTo>
                  <a:lnTo>
                    <a:pt x="7069836" y="0"/>
                  </a:lnTo>
                  <a:lnTo>
                    <a:pt x="7069836" y="2001011"/>
                  </a:lnTo>
                  <a:lnTo>
                    <a:pt x="0" y="2001011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9" name="object 69"/>
          <p:cNvSpPr txBox="1"/>
          <p:nvPr/>
        </p:nvSpPr>
        <p:spPr>
          <a:xfrm>
            <a:off x="2032484" y="4728481"/>
            <a:ext cx="5897245" cy="120840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06680" marR="534670" indent="-94615">
              <a:lnSpc>
                <a:spcPts val="1210"/>
              </a:lnSpc>
              <a:spcBef>
                <a:spcPts val="280"/>
              </a:spcBef>
              <a:buChar char="•"/>
              <a:tabLst>
                <a:tab pos="106680" algn="l"/>
              </a:tabLst>
            </a:pPr>
            <a:r>
              <a:rPr sz="1150" spc="20" dirty="0">
                <a:latin typeface="Cambria"/>
                <a:cs typeface="Cambria"/>
              </a:rPr>
              <a:t>Makes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personnel</a:t>
            </a:r>
            <a:r>
              <a:rPr sz="1150" spc="13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aware</a:t>
            </a:r>
            <a:r>
              <a:rPr sz="1150" spc="13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of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its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expectations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spc="45" dirty="0">
                <a:latin typeface="Cambria"/>
                <a:cs typeface="Cambria"/>
              </a:rPr>
              <a:t>regarding</a:t>
            </a:r>
            <a:r>
              <a:rPr sz="1150" spc="15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performance</a:t>
            </a:r>
            <a:r>
              <a:rPr sz="1150" spc="14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and</a:t>
            </a:r>
            <a:r>
              <a:rPr sz="1150" spc="140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ethical principles</a:t>
            </a:r>
            <a:endParaRPr sz="1150">
              <a:latin typeface="Cambria"/>
              <a:cs typeface="Cambria"/>
            </a:endParaRPr>
          </a:p>
          <a:p>
            <a:pPr marL="106680" marR="86360" indent="-94615">
              <a:lnSpc>
                <a:spcPts val="1220"/>
              </a:lnSpc>
              <a:spcBef>
                <a:spcPts val="215"/>
              </a:spcBef>
              <a:buChar char="•"/>
              <a:tabLst>
                <a:tab pos="106680" algn="l"/>
              </a:tabLst>
            </a:pPr>
            <a:r>
              <a:rPr sz="1150" spc="20" dirty="0">
                <a:latin typeface="Cambria"/>
                <a:cs typeface="Cambria"/>
              </a:rPr>
              <a:t>Provides</a:t>
            </a:r>
            <a:r>
              <a:rPr sz="1150" spc="13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personnel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with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evaluation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of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and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counselling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on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45" dirty="0">
                <a:latin typeface="Cambria"/>
                <a:cs typeface="Cambria"/>
              </a:rPr>
              <a:t>performance,</a:t>
            </a:r>
            <a:r>
              <a:rPr sz="1150" spc="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progress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spc="-25" dirty="0">
                <a:latin typeface="Cambria"/>
                <a:cs typeface="Cambria"/>
              </a:rPr>
              <a:t>and </a:t>
            </a:r>
            <a:r>
              <a:rPr sz="1150" spc="20" dirty="0">
                <a:latin typeface="Cambria"/>
                <a:cs typeface="Cambria"/>
              </a:rPr>
              <a:t>career</a:t>
            </a:r>
            <a:r>
              <a:rPr sz="1150" spc="23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development</a:t>
            </a:r>
            <a:r>
              <a:rPr sz="1150" spc="229" dirty="0">
                <a:latin typeface="Cambria"/>
                <a:cs typeface="Cambria"/>
              </a:rPr>
              <a:t> </a:t>
            </a:r>
            <a:r>
              <a:rPr sz="1150" spc="-25" dirty="0">
                <a:latin typeface="Cambria"/>
                <a:cs typeface="Cambria"/>
              </a:rPr>
              <a:t>and</a:t>
            </a:r>
            <a:endParaRPr sz="1150">
              <a:latin typeface="Cambria"/>
              <a:cs typeface="Cambria"/>
            </a:endParaRPr>
          </a:p>
          <a:p>
            <a:pPr marL="106680" marR="5080" indent="-94615">
              <a:lnSpc>
                <a:spcPts val="1220"/>
              </a:lnSpc>
              <a:spcBef>
                <a:spcPts val="200"/>
              </a:spcBef>
              <a:buChar char="•"/>
              <a:tabLst>
                <a:tab pos="106680" algn="l"/>
              </a:tabLst>
            </a:pPr>
            <a:r>
              <a:rPr sz="1150" spc="20" dirty="0">
                <a:latin typeface="Cambria"/>
                <a:cs typeface="Cambria"/>
              </a:rPr>
              <a:t>Helps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personnel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to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understand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that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advancement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to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positions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of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greater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responsibility </a:t>
            </a:r>
            <a:r>
              <a:rPr sz="1150" spc="70" dirty="0">
                <a:latin typeface="Cambria"/>
                <a:cs typeface="Cambria"/>
              </a:rPr>
              <a:t>depend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upon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performance</a:t>
            </a:r>
            <a:r>
              <a:rPr sz="1150" spc="13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quality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and</a:t>
            </a:r>
            <a:r>
              <a:rPr sz="1150" spc="80" dirty="0">
                <a:latin typeface="Cambria"/>
                <a:cs typeface="Cambria"/>
              </a:rPr>
              <a:t> </a:t>
            </a:r>
            <a:r>
              <a:rPr sz="1150" spc="50" dirty="0">
                <a:latin typeface="Cambria"/>
                <a:cs typeface="Cambria"/>
              </a:rPr>
              <a:t>adherence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to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ethical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35" dirty="0">
                <a:latin typeface="Cambria"/>
                <a:cs typeface="Cambria"/>
              </a:rPr>
              <a:t>principles.</a:t>
            </a:r>
            <a:endParaRPr sz="1150">
              <a:latin typeface="Cambria"/>
              <a:cs typeface="Cambria"/>
            </a:endParaRPr>
          </a:p>
          <a:p>
            <a:pPr marL="106680" indent="-93980">
              <a:lnSpc>
                <a:spcPct val="100000"/>
              </a:lnSpc>
              <a:spcBef>
                <a:spcPts val="35"/>
              </a:spcBef>
              <a:buChar char="•"/>
              <a:tabLst>
                <a:tab pos="106680" algn="l"/>
              </a:tabLst>
            </a:pPr>
            <a:r>
              <a:rPr sz="1150" spc="50" dirty="0">
                <a:latin typeface="Cambria"/>
                <a:cs typeface="Cambria"/>
              </a:rPr>
              <a:t>Recognises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that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smaller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firms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may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have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less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formal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procedures</a:t>
            </a:r>
            <a:r>
              <a:rPr sz="1150" spc="13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in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this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-20" dirty="0">
                <a:latin typeface="Cambria"/>
                <a:cs typeface="Cambria"/>
              </a:rPr>
              <a:t>area</a:t>
            </a:r>
            <a:endParaRPr sz="1150">
              <a:latin typeface="Cambria"/>
              <a:cs typeface="Cambria"/>
            </a:endParaRPr>
          </a:p>
        </p:txBody>
      </p:sp>
      <p:grpSp>
        <p:nvGrpSpPr>
          <p:cNvPr id="70" name="object 70"/>
          <p:cNvGrpSpPr/>
          <p:nvPr/>
        </p:nvGrpSpPr>
        <p:grpSpPr>
          <a:xfrm>
            <a:off x="1843277" y="3871722"/>
            <a:ext cx="4959350" cy="678180"/>
            <a:chOff x="1843277" y="3871722"/>
            <a:chExt cx="4959350" cy="678180"/>
          </a:xfrm>
        </p:grpSpPr>
        <p:sp>
          <p:nvSpPr>
            <p:cNvPr id="71" name="object 71"/>
            <p:cNvSpPr/>
            <p:nvPr/>
          </p:nvSpPr>
          <p:spPr>
            <a:xfrm>
              <a:off x="1848611" y="3877056"/>
              <a:ext cx="4948555" cy="668020"/>
            </a:xfrm>
            <a:custGeom>
              <a:avLst/>
              <a:gdLst/>
              <a:ahLst/>
              <a:cxnLst/>
              <a:rect l="l" t="t" r="r" b="b"/>
              <a:pathLst>
                <a:path w="4948555" h="668020">
                  <a:moveTo>
                    <a:pt x="4837175" y="667512"/>
                  </a:moveTo>
                  <a:lnTo>
                    <a:pt x="111252" y="667512"/>
                  </a:lnTo>
                  <a:lnTo>
                    <a:pt x="68151" y="658701"/>
                  </a:lnTo>
                  <a:lnTo>
                    <a:pt x="32766" y="634746"/>
                  </a:lnTo>
                  <a:lnTo>
                    <a:pt x="8810" y="599360"/>
                  </a:lnTo>
                  <a:lnTo>
                    <a:pt x="0" y="556260"/>
                  </a:lnTo>
                  <a:lnTo>
                    <a:pt x="0" y="111251"/>
                  </a:lnTo>
                  <a:lnTo>
                    <a:pt x="8810" y="68151"/>
                  </a:lnTo>
                  <a:lnTo>
                    <a:pt x="32766" y="32765"/>
                  </a:lnTo>
                  <a:lnTo>
                    <a:pt x="68151" y="8810"/>
                  </a:lnTo>
                  <a:lnTo>
                    <a:pt x="111252" y="0"/>
                  </a:lnTo>
                  <a:lnTo>
                    <a:pt x="4837175" y="0"/>
                  </a:lnTo>
                  <a:lnTo>
                    <a:pt x="4880276" y="8810"/>
                  </a:lnTo>
                  <a:lnTo>
                    <a:pt x="4915662" y="32765"/>
                  </a:lnTo>
                  <a:lnTo>
                    <a:pt x="4939617" y="68151"/>
                  </a:lnTo>
                  <a:lnTo>
                    <a:pt x="4948428" y="111251"/>
                  </a:lnTo>
                  <a:lnTo>
                    <a:pt x="4948428" y="556260"/>
                  </a:lnTo>
                  <a:lnTo>
                    <a:pt x="4939617" y="599360"/>
                  </a:lnTo>
                  <a:lnTo>
                    <a:pt x="4915662" y="634746"/>
                  </a:lnTo>
                  <a:lnTo>
                    <a:pt x="4880276" y="658701"/>
                  </a:lnTo>
                  <a:lnTo>
                    <a:pt x="4837175" y="6675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1848611" y="3877056"/>
              <a:ext cx="4948555" cy="668020"/>
            </a:xfrm>
            <a:custGeom>
              <a:avLst/>
              <a:gdLst/>
              <a:ahLst/>
              <a:cxnLst/>
              <a:rect l="l" t="t" r="r" b="b"/>
              <a:pathLst>
                <a:path w="4948555" h="668020">
                  <a:moveTo>
                    <a:pt x="0" y="111251"/>
                  </a:moveTo>
                  <a:lnTo>
                    <a:pt x="8810" y="68151"/>
                  </a:lnTo>
                  <a:lnTo>
                    <a:pt x="32766" y="32765"/>
                  </a:lnTo>
                  <a:lnTo>
                    <a:pt x="68151" y="8810"/>
                  </a:lnTo>
                  <a:lnTo>
                    <a:pt x="111252" y="0"/>
                  </a:lnTo>
                  <a:lnTo>
                    <a:pt x="4837175" y="0"/>
                  </a:lnTo>
                  <a:lnTo>
                    <a:pt x="4880276" y="8810"/>
                  </a:lnTo>
                  <a:lnTo>
                    <a:pt x="4915662" y="32765"/>
                  </a:lnTo>
                  <a:lnTo>
                    <a:pt x="4939617" y="68151"/>
                  </a:lnTo>
                  <a:lnTo>
                    <a:pt x="4948428" y="111251"/>
                  </a:lnTo>
                  <a:lnTo>
                    <a:pt x="4948428" y="556260"/>
                  </a:lnTo>
                  <a:lnTo>
                    <a:pt x="4939617" y="599360"/>
                  </a:lnTo>
                  <a:lnTo>
                    <a:pt x="4915662" y="634746"/>
                  </a:lnTo>
                  <a:lnTo>
                    <a:pt x="4880276" y="658701"/>
                  </a:lnTo>
                  <a:lnTo>
                    <a:pt x="4837175" y="667512"/>
                  </a:lnTo>
                  <a:lnTo>
                    <a:pt x="111252" y="667512"/>
                  </a:lnTo>
                  <a:lnTo>
                    <a:pt x="68151" y="658701"/>
                  </a:lnTo>
                  <a:lnTo>
                    <a:pt x="32766" y="634746"/>
                  </a:lnTo>
                  <a:lnTo>
                    <a:pt x="8810" y="599360"/>
                  </a:lnTo>
                  <a:lnTo>
                    <a:pt x="0" y="556260"/>
                  </a:lnTo>
                  <a:lnTo>
                    <a:pt x="0" y="111251"/>
                  </a:lnTo>
                  <a:close/>
                </a:path>
              </a:pathLst>
            </a:custGeom>
            <a:ln w="10668">
              <a:solidFill>
                <a:srgbClr val="4674A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3" name="object 73"/>
          <p:cNvSpPr txBox="1"/>
          <p:nvPr/>
        </p:nvSpPr>
        <p:spPr>
          <a:xfrm>
            <a:off x="2056915" y="4096027"/>
            <a:ext cx="847090" cy="201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dirty="0">
                <a:latin typeface="Cambria"/>
                <a:cs typeface="Cambria"/>
              </a:rPr>
              <a:t>States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a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-20" dirty="0">
                <a:latin typeface="Cambria"/>
                <a:cs typeface="Cambria"/>
              </a:rPr>
              <a:t>firm</a:t>
            </a:r>
            <a:endParaRPr sz="11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68908" y="1589786"/>
            <a:ext cx="172720" cy="344170"/>
            <a:chOff x="1168908" y="1589786"/>
            <a:chExt cx="172720" cy="3441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69498" y="1589786"/>
              <a:ext cx="157905" cy="8356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68908" y="1673351"/>
              <a:ext cx="158496" cy="8686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73479" y="1760220"/>
              <a:ext cx="150875" cy="17373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54251" y="1847088"/>
              <a:ext cx="86868" cy="86867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1386840" y="1589532"/>
            <a:ext cx="1903730" cy="344805"/>
            <a:chOff x="1386840" y="1589532"/>
            <a:chExt cx="1903730" cy="344805"/>
          </a:xfrm>
        </p:grpSpPr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87430" y="1589785"/>
              <a:ext cx="157905" cy="8356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61439" y="1589532"/>
              <a:ext cx="167944" cy="8381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73579" y="1596389"/>
              <a:ext cx="117348" cy="7696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109216" y="1596389"/>
              <a:ext cx="106679" cy="7696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804159" y="1596389"/>
              <a:ext cx="117348" cy="7696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939796" y="1596389"/>
              <a:ext cx="106679" cy="7696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578608" y="1595628"/>
              <a:ext cx="190500" cy="16459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241804" y="1595628"/>
              <a:ext cx="310895" cy="16459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386840" y="1673351"/>
              <a:ext cx="158495" cy="8686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750858" y="1673351"/>
              <a:ext cx="70321" cy="8686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872995" y="1673351"/>
              <a:ext cx="56387" cy="5638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072384" y="1595628"/>
              <a:ext cx="217932" cy="338327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594104" y="1595628"/>
              <a:ext cx="123444" cy="33832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001012" y="1673351"/>
              <a:ext cx="185928" cy="17373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831591" y="1673351"/>
              <a:ext cx="185927" cy="173736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848612" y="1810512"/>
              <a:ext cx="89916" cy="36575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749551" y="1760220"/>
              <a:ext cx="67056" cy="8686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391412" y="1760220"/>
              <a:ext cx="150875" cy="173735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066544" y="1760220"/>
              <a:ext cx="70104" cy="86867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273808" y="1760220"/>
              <a:ext cx="248411" cy="86867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897124" y="1760220"/>
              <a:ext cx="70103" cy="86867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609088" y="1760220"/>
              <a:ext cx="160019" cy="173735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472183" y="1847087"/>
              <a:ext cx="86867" cy="86867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848612" y="1847087"/>
              <a:ext cx="89154" cy="86867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751075" y="1847087"/>
              <a:ext cx="70104" cy="86867"/>
            </a:xfrm>
            <a:prstGeom prst="rect">
              <a:avLst/>
            </a:prstGeom>
          </p:spPr>
        </p:pic>
      </p:grpSp>
      <p:grpSp>
        <p:nvGrpSpPr>
          <p:cNvPr id="33" name="object 33"/>
          <p:cNvGrpSpPr/>
          <p:nvPr/>
        </p:nvGrpSpPr>
        <p:grpSpPr>
          <a:xfrm>
            <a:off x="3511296" y="1589532"/>
            <a:ext cx="421005" cy="344805"/>
            <a:chOff x="3511296" y="1589532"/>
            <a:chExt cx="421005" cy="344805"/>
          </a:xfrm>
        </p:grpSpPr>
        <p:pic>
          <p:nvPicPr>
            <p:cNvPr id="34" name="object 3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527043" y="1589532"/>
              <a:ext cx="164083" cy="83819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739896" y="1595628"/>
              <a:ext cx="192023" cy="164591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3633216" y="1673351"/>
              <a:ext cx="71627" cy="86867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3513054" y="1673351"/>
              <a:ext cx="71698" cy="86867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3639620" y="1760220"/>
              <a:ext cx="65223" cy="86867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511296" y="1760220"/>
              <a:ext cx="67055" cy="86867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768851" y="1760220"/>
              <a:ext cx="102108" cy="173735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632454" y="1847087"/>
              <a:ext cx="71011" cy="86867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512819" y="1847087"/>
              <a:ext cx="71628" cy="86867"/>
            </a:xfrm>
            <a:prstGeom prst="rect">
              <a:avLst/>
            </a:prstGeom>
          </p:spPr>
        </p:pic>
      </p:grpSp>
      <p:grpSp>
        <p:nvGrpSpPr>
          <p:cNvPr id="43" name="object 43"/>
          <p:cNvGrpSpPr/>
          <p:nvPr/>
        </p:nvGrpSpPr>
        <p:grpSpPr>
          <a:xfrm>
            <a:off x="4139184" y="1589532"/>
            <a:ext cx="692150" cy="344805"/>
            <a:chOff x="4139184" y="1589532"/>
            <a:chExt cx="692150" cy="344805"/>
          </a:xfrm>
        </p:grpSpPr>
        <p:pic>
          <p:nvPicPr>
            <p:cNvPr id="44" name="object 4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4653991" y="1589532"/>
              <a:ext cx="167944" cy="83819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4364736" y="1596389"/>
              <a:ext cx="117348" cy="76961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500372" y="1596389"/>
              <a:ext cx="106679" cy="76961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4139184" y="1595628"/>
              <a:ext cx="190500" cy="164591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4643410" y="1673351"/>
              <a:ext cx="70321" cy="86867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4765548" y="1673351"/>
              <a:ext cx="56387" cy="56388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392168" y="1673351"/>
              <a:ext cx="185928" cy="173736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4741164" y="1810512"/>
              <a:ext cx="89916" cy="36575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4642104" y="1760220"/>
              <a:ext cx="67056" cy="86867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4457700" y="1760220"/>
              <a:ext cx="70103" cy="86867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4169664" y="1760220"/>
              <a:ext cx="160019" cy="173735"/>
            </a:xfrm>
            <a:prstGeom prst="rect">
              <a:avLst/>
            </a:prstGeom>
          </p:spPr>
        </p:pic>
      </p:grpSp>
      <p:grpSp>
        <p:nvGrpSpPr>
          <p:cNvPr id="55" name="object 55"/>
          <p:cNvGrpSpPr/>
          <p:nvPr/>
        </p:nvGrpSpPr>
        <p:grpSpPr>
          <a:xfrm>
            <a:off x="5120639" y="1589532"/>
            <a:ext cx="1493520" cy="344805"/>
            <a:chOff x="5120639" y="1589532"/>
            <a:chExt cx="1493520" cy="344805"/>
          </a:xfrm>
        </p:grpSpPr>
        <p:pic>
          <p:nvPicPr>
            <p:cNvPr id="56" name="object 56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5132527" y="1589532"/>
              <a:ext cx="167944" cy="83819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6128003" y="1596389"/>
              <a:ext cx="117348" cy="76961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6263639" y="1596389"/>
              <a:ext cx="106680" cy="76961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5902451" y="1595628"/>
              <a:ext cx="190500" cy="164591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5121946" y="1673351"/>
              <a:ext cx="70321" cy="86867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5343144" y="1595628"/>
              <a:ext cx="533400" cy="164591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5244083" y="1673351"/>
              <a:ext cx="56387" cy="56388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6396228" y="1595628"/>
              <a:ext cx="217932" cy="338327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6155435" y="1673351"/>
              <a:ext cx="185928" cy="173736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5219699" y="1810512"/>
              <a:ext cx="89916" cy="36575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5120639" y="1760220"/>
              <a:ext cx="67056" cy="86867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5597651" y="1760220"/>
              <a:ext cx="248412" cy="86867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6220967" y="1760220"/>
              <a:ext cx="70103" cy="86867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5373623" y="1760220"/>
              <a:ext cx="160020" cy="173735"/>
            </a:xfrm>
            <a:prstGeom prst="rect">
              <a:avLst/>
            </a:prstGeom>
          </p:spPr>
        </p:pic>
      </p:grpSp>
      <p:grpSp>
        <p:nvGrpSpPr>
          <p:cNvPr id="70" name="object 70"/>
          <p:cNvGrpSpPr/>
          <p:nvPr/>
        </p:nvGrpSpPr>
        <p:grpSpPr>
          <a:xfrm>
            <a:off x="7505700" y="1589786"/>
            <a:ext cx="504825" cy="344170"/>
            <a:chOff x="7505700" y="1589786"/>
            <a:chExt cx="504825" cy="344170"/>
          </a:xfrm>
        </p:grpSpPr>
        <p:pic>
          <p:nvPicPr>
            <p:cNvPr id="71" name="object 71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7852238" y="1589786"/>
              <a:ext cx="157905" cy="83565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7851648" y="1673351"/>
              <a:ext cx="158496" cy="86867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7505700" y="1595628"/>
              <a:ext cx="310896" cy="164591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7856219" y="1760220"/>
              <a:ext cx="150876" cy="173735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7537703" y="1760220"/>
              <a:ext cx="248412" cy="86867"/>
            </a:xfrm>
            <a:prstGeom prst="rect">
              <a:avLst/>
            </a:prstGeom>
          </p:spPr>
        </p:pic>
      </p:grpSp>
      <p:grpSp>
        <p:nvGrpSpPr>
          <p:cNvPr id="76" name="object 76"/>
          <p:cNvGrpSpPr/>
          <p:nvPr/>
        </p:nvGrpSpPr>
        <p:grpSpPr>
          <a:xfrm>
            <a:off x="940308" y="1595627"/>
            <a:ext cx="155575" cy="251460"/>
            <a:chOff x="940308" y="1595627"/>
            <a:chExt cx="155575" cy="251460"/>
          </a:xfrm>
        </p:grpSpPr>
        <p:pic>
          <p:nvPicPr>
            <p:cNvPr id="77" name="object 77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940308" y="1595627"/>
              <a:ext cx="153923" cy="164591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940308" y="1760219"/>
              <a:ext cx="155448" cy="86867"/>
            </a:xfrm>
            <a:prstGeom prst="rect">
              <a:avLst/>
            </a:prstGeom>
          </p:spPr>
        </p:pic>
      </p:grpSp>
      <p:grpSp>
        <p:nvGrpSpPr>
          <p:cNvPr id="79" name="object 79"/>
          <p:cNvGrpSpPr/>
          <p:nvPr/>
        </p:nvGrpSpPr>
        <p:grpSpPr>
          <a:xfrm>
            <a:off x="4904232" y="1595627"/>
            <a:ext cx="155575" cy="251460"/>
            <a:chOff x="4904232" y="1595627"/>
            <a:chExt cx="155575" cy="251460"/>
          </a:xfrm>
        </p:grpSpPr>
        <p:pic>
          <p:nvPicPr>
            <p:cNvPr id="80" name="object 80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4904232" y="1595627"/>
              <a:ext cx="153923" cy="164591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4904232" y="1760219"/>
              <a:ext cx="155448" cy="86867"/>
            </a:xfrm>
            <a:prstGeom prst="rect">
              <a:avLst/>
            </a:prstGeom>
          </p:spPr>
        </p:pic>
      </p:grpSp>
      <p:pic>
        <p:nvPicPr>
          <p:cNvPr id="82" name="object 82"/>
          <p:cNvPicPr/>
          <p:nvPr/>
        </p:nvPicPr>
        <p:blipFill>
          <a:blip r:embed="rId74" cstate="print"/>
          <a:stretch>
            <a:fillRect/>
          </a:stretch>
        </p:blipFill>
        <p:spPr>
          <a:xfrm>
            <a:off x="6781800" y="1595627"/>
            <a:ext cx="432816" cy="251459"/>
          </a:xfrm>
          <a:prstGeom prst="rect">
            <a:avLst/>
          </a:prstGeom>
        </p:spPr>
      </p:pic>
      <p:grpSp>
        <p:nvGrpSpPr>
          <p:cNvPr id="83" name="object 83"/>
          <p:cNvGrpSpPr/>
          <p:nvPr/>
        </p:nvGrpSpPr>
        <p:grpSpPr>
          <a:xfrm>
            <a:off x="7287767" y="1595627"/>
            <a:ext cx="155575" cy="251460"/>
            <a:chOff x="7287767" y="1595627"/>
            <a:chExt cx="155575" cy="251460"/>
          </a:xfrm>
        </p:grpSpPr>
        <p:pic>
          <p:nvPicPr>
            <p:cNvPr id="84" name="object 84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7287767" y="1595627"/>
              <a:ext cx="153924" cy="164591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7287767" y="1760219"/>
              <a:ext cx="155448" cy="86867"/>
            </a:xfrm>
            <a:prstGeom prst="rect">
              <a:avLst/>
            </a:prstGeom>
          </p:spPr>
        </p:pic>
      </p:grpSp>
      <p:grpSp>
        <p:nvGrpSpPr>
          <p:cNvPr id="86" name="object 86"/>
          <p:cNvGrpSpPr/>
          <p:nvPr/>
        </p:nvGrpSpPr>
        <p:grpSpPr>
          <a:xfrm>
            <a:off x="4643627" y="1847088"/>
            <a:ext cx="186690" cy="86995"/>
            <a:chOff x="4643627" y="1847088"/>
            <a:chExt cx="186690" cy="86995"/>
          </a:xfrm>
        </p:grpSpPr>
        <p:pic>
          <p:nvPicPr>
            <p:cNvPr id="87" name="object 87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4741163" y="1847088"/>
              <a:ext cx="89154" cy="86867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4643627" y="1847088"/>
              <a:ext cx="70104" cy="86867"/>
            </a:xfrm>
            <a:prstGeom prst="rect">
              <a:avLst/>
            </a:prstGeom>
          </p:spPr>
        </p:pic>
      </p:grpSp>
      <p:grpSp>
        <p:nvGrpSpPr>
          <p:cNvPr id="89" name="object 89"/>
          <p:cNvGrpSpPr/>
          <p:nvPr/>
        </p:nvGrpSpPr>
        <p:grpSpPr>
          <a:xfrm>
            <a:off x="5122164" y="1847088"/>
            <a:ext cx="186690" cy="86995"/>
            <a:chOff x="5122164" y="1847088"/>
            <a:chExt cx="186690" cy="86995"/>
          </a:xfrm>
        </p:grpSpPr>
        <p:pic>
          <p:nvPicPr>
            <p:cNvPr id="90" name="object 90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5219700" y="1847088"/>
              <a:ext cx="89154" cy="86867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5122164" y="1847088"/>
              <a:ext cx="70103" cy="86867"/>
            </a:xfrm>
            <a:prstGeom prst="rect">
              <a:avLst/>
            </a:prstGeom>
          </p:spPr>
        </p:pic>
      </p:grpSp>
      <p:pic>
        <p:nvPicPr>
          <p:cNvPr id="92" name="object 92"/>
          <p:cNvPicPr/>
          <p:nvPr/>
        </p:nvPicPr>
        <p:blipFill>
          <a:blip r:embed="rId81" cstate="print"/>
          <a:stretch>
            <a:fillRect/>
          </a:stretch>
        </p:blipFill>
        <p:spPr>
          <a:xfrm>
            <a:off x="5932932" y="1760220"/>
            <a:ext cx="160019" cy="173735"/>
          </a:xfrm>
          <a:prstGeom prst="rect">
            <a:avLst/>
          </a:prstGeom>
        </p:spPr>
      </p:pic>
      <p:pic>
        <p:nvPicPr>
          <p:cNvPr id="93" name="object 93"/>
          <p:cNvPicPr/>
          <p:nvPr/>
        </p:nvPicPr>
        <p:blipFill>
          <a:blip r:embed="rId82" cstate="print"/>
          <a:stretch>
            <a:fillRect/>
          </a:stretch>
        </p:blipFill>
        <p:spPr>
          <a:xfrm>
            <a:off x="7936992" y="1847088"/>
            <a:ext cx="86867" cy="86867"/>
          </a:xfrm>
          <a:prstGeom prst="rect">
            <a:avLst/>
          </a:prstGeom>
        </p:spPr>
      </p:pic>
      <p:pic>
        <p:nvPicPr>
          <p:cNvPr id="94" name="object 94"/>
          <p:cNvPicPr/>
          <p:nvPr/>
        </p:nvPicPr>
        <p:blipFill>
          <a:blip r:embed="rId83" cstate="print"/>
          <a:stretch>
            <a:fillRect/>
          </a:stretch>
        </p:blipFill>
        <p:spPr>
          <a:xfrm>
            <a:off x="927680" y="1847088"/>
            <a:ext cx="180267" cy="86867"/>
          </a:xfrm>
          <a:prstGeom prst="rect">
            <a:avLst/>
          </a:prstGeom>
        </p:spPr>
      </p:pic>
      <p:pic>
        <p:nvPicPr>
          <p:cNvPr id="95" name="object 95"/>
          <p:cNvPicPr/>
          <p:nvPr/>
        </p:nvPicPr>
        <p:blipFill>
          <a:blip r:embed="rId84" cstate="print"/>
          <a:stretch>
            <a:fillRect/>
          </a:stretch>
        </p:blipFill>
        <p:spPr>
          <a:xfrm>
            <a:off x="2001011" y="1847088"/>
            <a:ext cx="185928" cy="86867"/>
          </a:xfrm>
          <a:prstGeom prst="rect">
            <a:avLst/>
          </a:prstGeom>
        </p:spPr>
      </p:pic>
      <p:pic>
        <p:nvPicPr>
          <p:cNvPr id="96" name="object 96"/>
          <p:cNvPicPr/>
          <p:nvPr/>
        </p:nvPicPr>
        <p:blipFill>
          <a:blip r:embed="rId85" cstate="print"/>
          <a:stretch>
            <a:fillRect/>
          </a:stretch>
        </p:blipFill>
        <p:spPr>
          <a:xfrm>
            <a:off x="7054596" y="1760220"/>
            <a:ext cx="160019" cy="173735"/>
          </a:xfrm>
          <a:prstGeom prst="rect">
            <a:avLst/>
          </a:prstGeom>
        </p:spPr>
      </p:pic>
      <p:pic>
        <p:nvPicPr>
          <p:cNvPr id="97" name="object 97"/>
          <p:cNvPicPr/>
          <p:nvPr/>
        </p:nvPicPr>
        <p:blipFill>
          <a:blip r:embed="rId86" cstate="print"/>
          <a:stretch>
            <a:fillRect/>
          </a:stretch>
        </p:blipFill>
        <p:spPr>
          <a:xfrm>
            <a:off x="2273807" y="1847088"/>
            <a:ext cx="248411" cy="86867"/>
          </a:xfrm>
          <a:prstGeom prst="rect">
            <a:avLst/>
          </a:prstGeom>
        </p:spPr>
      </p:pic>
      <p:pic>
        <p:nvPicPr>
          <p:cNvPr id="98" name="object 98"/>
          <p:cNvPicPr/>
          <p:nvPr/>
        </p:nvPicPr>
        <p:blipFill>
          <a:blip r:embed="rId87" cstate="print"/>
          <a:stretch>
            <a:fillRect/>
          </a:stretch>
        </p:blipFill>
        <p:spPr>
          <a:xfrm>
            <a:off x="2831592" y="1847088"/>
            <a:ext cx="185927" cy="86867"/>
          </a:xfrm>
          <a:prstGeom prst="rect">
            <a:avLst/>
          </a:prstGeom>
        </p:spPr>
      </p:pic>
      <p:pic>
        <p:nvPicPr>
          <p:cNvPr id="99" name="object 99"/>
          <p:cNvPicPr/>
          <p:nvPr/>
        </p:nvPicPr>
        <p:blipFill>
          <a:blip r:embed="rId88" cstate="print"/>
          <a:stretch>
            <a:fillRect/>
          </a:stretch>
        </p:blipFill>
        <p:spPr>
          <a:xfrm>
            <a:off x="4392167" y="1847088"/>
            <a:ext cx="185928" cy="86867"/>
          </a:xfrm>
          <a:prstGeom prst="rect">
            <a:avLst/>
          </a:prstGeom>
        </p:spPr>
      </p:pic>
      <p:pic>
        <p:nvPicPr>
          <p:cNvPr id="100" name="object 100"/>
          <p:cNvPicPr/>
          <p:nvPr/>
        </p:nvPicPr>
        <p:blipFill>
          <a:blip r:embed="rId89" cstate="print"/>
          <a:stretch>
            <a:fillRect/>
          </a:stretch>
        </p:blipFill>
        <p:spPr>
          <a:xfrm>
            <a:off x="4891604" y="1847088"/>
            <a:ext cx="180267" cy="86867"/>
          </a:xfrm>
          <a:prstGeom prst="rect">
            <a:avLst/>
          </a:prstGeom>
        </p:spPr>
      </p:pic>
      <p:pic>
        <p:nvPicPr>
          <p:cNvPr id="101" name="object 101"/>
          <p:cNvPicPr/>
          <p:nvPr/>
        </p:nvPicPr>
        <p:blipFill>
          <a:blip r:embed="rId90" cstate="print"/>
          <a:stretch>
            <a:fillRect/>
          </a:stretch>
        </p:blipFill>
        <p:spPr>
          <a:xfrm>
            <a:off x="5597652" y="1847088"/>
            <a:ext cx="248412" cy="86867"/>
          </a:xfrm>
          <a:prstGeom prst="rect">
            <a:avLst/>
          </a:prstGeom>
        </p:spPr>
      </p:pic>
      <p:pic>
        <p:nvPicPr>
          <p:cNvPr id="102" name="object 102"/>
          <p:cNvPicPr/>
          <p:nvPr/>
        </p:nvPicPr>
        <p:blipFill>
          <a:blip r:embed="rId91" cstate="print"/>
          <a:stretch>
            <a:fillRect/>
          </a:stretch>
        </p:blipFill>
        <p:spPr>
          <a:xfrm>
            <a:off x="6155435" y="1847088"/>
            <a:ext cx="185928" cy="86867"/>
          </a:xfrm>
          <a:prstGeom prst="rect">
            <a:avLst/>
          </a:prstGeom>
        </p:spPr>
      </p:pic>
      <p:pic>
        <p:nvPicPr>
          <p:cNvPr id="103" name="object 103"/>
          <p:cNvPicPr/>
          <p:nvPr/>
        </p:nvPicPr>
        <p:blipFill>
          <a:blip r:embed="rId92" cstate="print"/>
          <a:stretch>
            <a:fillRect/>
          </a:stretch>
        </p:blipFill>
        <p:spPr>
          <a:xfrm>
            <a:off x="6861047" y="1847088"/>
            <a:ext cx="59435" cy="86867"/>
          </a:xfrm>
          <a:prstGeom prst="rect">
            <a:avLst/>
          </a:prstGeom>
        </p:spPr>
      </p:pic>
      <p:pic>
        <p:nvPicPr>
          <p:cNvPr id="104" name="object 104"/>
          <p:cNvPicPr/>
          <p:nvPr/>
        </p:nvPicPr>
        <p:blipFill>
          <a:blip r:embed="rId93" cstate="print"/>
          <a:stretch>
            <a:fillRect/>
          </a:stretch>
        </p:blipFill>
        <p:spPr>
          <a:xfrm>
            <a:off x="7275140" y="1847088"/>
            <a:ext cx="180266" cy="86867"/>
          </a:xfrm>
          <a:prstGeom prst="rect">
            <a:avLst/>
          </a:prstGeom>
        </p:spPr>
      </p:pic>
      <p:pic>
        <p:nvPicPr>
          <p:cNvPr id="105" name="object 105"/>
          <p:cNvPicPr/>
          <p:nvPr/>
        </p:nvPicPr>
        <p:blipFill>
          <a:blip r:embed="rId94" cstate="print"/>
          <a:stretch>
            <a:fillRect/>
          </a:stretch>
        </p:blipFill>
        <p:spPr>
          <a:xfrm>
            <a:off x="7537703" y="1847088"/>
            <a:ext cx="248412" cy="86867"/>
          </a:xfrm>
          <a:prstGeom prst="rect">
            <a:avLst/>
          </a:prstGeom>
        </p:spPr>
      </p:pic>
      <p:pic>
        <p:nvPicPr>
          <p:cNvPr id="106" name="object 106"/>
          <p:cNvPicPr/>
          <p:nvPr/>
        </p:nvPicPr>
        <p:blipFill>
          <a:blip r:embed="rId95" cstate="print"/>
          <a:stretch>
            <a:fillRect/>
          </a:stretch>
        </p:blipFill>
        <p:spPr>
          <a:xfrm>
            <a:off x="1173480" y="1933955"/>
            <a:ext cx="166393" cy="83820"/>
          </a:xfrm>
          <a:prstGeom prst="rect">
            <a:avLst/>
          </a:prstGeom>
        </p:spPr>
      </p:pic>
      <p:pic>
        <p:nvPicPr>
          <p:cNvPr id="107" name="object 107"/>
          <p:cNvPicPr/>
          <p:nvPr/>
        </p:nvPicPr>
        <p:blipFill>
          <a:blip r:embed="rId96" cstate="print"/>
          <a:stretch>
            <a:fillRect/>
          </a:stretch>
        </p:blipFill>
        <p:spPr>
          <a:xfrm>
            <a:off x="1391412" y="1933955"/>
            <a:ext cx="166393" cy="83820"/>
          </a:xfrm>
          <a:prstGeom prst="rect">
            <a:avLst/>
          </a:prstGeom>
        </p:spPr>
      </p:pic>
      <p:pic>
        <p:nvPicPr>
          <p:cNvPr id="108" name="object 108"/>
          <p:cNvPicPr/>
          <p:nvPr/>
        </p:nvPicPr>
        <p:blipFill>
          <a:blip r:embed="rId97" cstate="print"/>
          <a:stretch>
            <a:fillRect/>
          </a:stretch>
        </p:blipFill>
        <p:spPr>
          <a:xfrm>
            <a:off x="1760220" y="1933955"/>
            <a:ext cx="168020" cy="83820"/>
          </a:xfrm>
          <a:prstGeom prst="rect">
            <a:avLst/>
          </a:prstGeom>
        </p:spPr>
      </p:pic>
      <p:pic>
        <p:nvPicPr>
          <p:cNvPr id="109" name="object 109"/>
          <p:cNvPicPr/>
          <p:nvPr/>
        </p:nvPicPr>
        <p:blipFill>
          <a:blip r:embed="rId98" cstate="print"/>
          <a:stretch>
            <a:fillRect/>
          </a:stretch>
        </p:blipFill>
        <p:spPr>
          <a:xfrm>
            <a:off x="3525011" y="1933955"/>
            <a:ext cx="166878" cy="83820"/>
          </a:xfrm>
          <a:prstGeom prst="rect">
            <a:avLst/>
          </a:prstGeom>
        </p:spPr>
      </p:pic>
      <p:pic>
        <p:nvPicPr>
          <p:cNvPr id="110" name="object 110"/>
          <p:cNvPicPr/>
          <p:nvPr/>
        </p:nvPicPr>
        <p:blipFill>
          <a:blip r:embed="rId99" cstate="print"/>
          <a:stretch>
            <a:fillRect/>
          </a:stretch>
        </p:blipFill>
        <p:spPr>
          <a:xfrm>
            <a:off x="4652772" y="1933955"/>
            <a:ext cx="168020" cy="83820"/>
          </a:xfrm>
          <a:prstGeom prst="rect">
            <a:avLst/>
          </a:prstGeom>
        </p:spPr>
      </p:pic>
      <p:pic>
        <p:nvPicPr>
          <p:cNvPr id="111" name="object 111"/>
          <p:cNvPicPr/>
          <p:nvPr/>
        </p:nvPicPr>
        <p:blipFill>
          <a:blip r:embed="rId100" cstate="print"/>
          <a:stretch>
            <a:fillRect/>
          </a:stretch>
        </p:blipFill>
        <p:spPr>
          <a:xfrm>
            <a:off x="5131307" y="1933955"/>
            <a:ext cx="168021" cy="83820"/>
          </a:xfrm>
          <a:prstGeom prst="rect">
            <a:avLst/>
          </a:prstGeom>
        </p:spPr>
      </p:pic>
      <p:pic>
        <p:nvPicPr>
          <p:cNvPr id="112" name="object 112"/>
          <p:cNvPicPr/>
          <p:nvPr/>
        </p:nvPicPr>
        <p:blipFill>
          <a:blip r:embed="rId101" cstate="print"/>
          <a:stretch>
            <a:fillRect/>
          </a:stretch>
        </p:blipFill>
        <p:spPr>
          <a:xfrm>
            <a:off x="7856219" y="1933955"/>
            <a:ext cx="166393" cy="83820"/>
          </a:xfrm>
          <a:prstGeom prst="rect">
            <a:avLst/>
          </a:prstGeom>
        </p:spPr>
      </p:pic>
      <p:grpSp>
        <p:nvGrpSpPr>
          <p:cNvPr id="113" name="object 113"/>
          <p:cNvGrpSpPr/>
          <p:nvPr/>
        </p:nvGrpSpPr>
        <p:grpSpPr>
          <a:xfrm>
            <a:off x="897636" y="1933955"/>
            <a:ext cx="239395" cy="78105"/>
            <a:chOff x="897636" y="1933955"/>
            <a:chExt cx="239395" cy="78105"/>
          </a:xfrm>
        </p:grpSpPr>
        <p:pic>
          <p:nvPicPr>
            <p:cNvPr id="114" name="object 114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897636" y="1933955"/>
              <a:ext cx="111252" cy="77724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1025652" y="1933955"/>
              <a:ext cx="111252" cy="77724"/>
            </a:xfrm>
            <a:prstGeom prst="rect">
              <a:avLst/>
            </a:prstGeom>
          </p:spPr>
        </p:pic>
      </p:grpSp>
      <p:pic>
        <p:nvPicPr>
          <p:cNvPr id="116" name="object 116"/>
          <p:cNvPicPr/>
          <p:nvPr/>
        </p:nvPicPr>
        <p:blipFill>
          <a:blip r:embed="rId104" cstate="print"/>
          <a:stretch>
            <a:fillRect/>
          </a:stretch>
        </p:blipFill>
        <p:spPr>
          <a:xfrm>
            <a:off x="1594104" y="1933955"/>
            <a:ext cx="123444" cy="77724"/>
          </a:xfrm>
          <a:prstGeom prst="rect">
            <a:avLst/>
          </a:prstGeom>
        </p:spPr>
      </p:pic>
      <p:grpSp>
        <p:nvGrpSpPr>
          <p:cNvPr id="117" name="object 117"/>
          <p:cNvGrpSpPr/>
          <p:nvPr/>
        </p:nvGrpSpPr>
        <p:grpSpPr>
          <a:xfrm>
            <a:off x="1973579" y="1933955"/>
            <a:ext cx="213360" cy="78105"/>
            <a:chOff x="1973579" y="1933955"/>
            <a:chExt cx="213360" cy="78105"/>
          </a:xfrm>
        </p:grpSpPr>
        <p:pic>
          <p:nvPicPr>
            <p:cNvPr id="118" name="object 118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1973579" y="1933955"/>
              <a:ext cx="106679" cy="77724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2116836" y="1933955"/>
              <a:ext cx="70104" cy="77724"/>
            </a:xfrm>
            <a:prstGeom prst="rect">
              <a:avLst/>
            </a:prstGeom>
          </p:spPr>
        </p:pic>
      </p:grpSp>
      <p:grpSp>
        <p:nvGrpSpPr>
          <p:cNvPr id="120" name="object 120"/>
          <p:cNvGrpSpPr/>
          <p:nvPr/>
        </p:nvGrpSpPr>
        <p:grpSpPr>
          <a:xfrm>
            <a:off x="2241804" y="1933955"/>
            <a:ext cx="775970" cy="78105"/>
            <a:chOff x="2241804" y="1933955"/>
            <a:chExt cx="775970" cy="78105"/>
          </a:xfrm>
        </p:grpSpPr>
        <p:pic>
          <p:nvPicPr>
            <p:cNvPr id="121" name="object 121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2241804" y="1933955"/>
              <a:ext cx="175005" cy="77724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2430780" y="1933955"/>
              <a:ext cx="123444" cy="77724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2578608" y="1933955"/>
              <a:ext cx="190500" cy="77724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2804159" y="1933955"/>
              <a:ext cx="106680" cy="77724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2947416" y="1933955"/>
              <a:ext cx="70103" cy="77724"/>
            </a:xfrm>
            <a:prstGeom prst="rect">
              <a:avLst/>
            </a:prstGeom>
          </p:spPr>
        </p:pic>
      </p:grpSp>
      <p:pic>
        <p:nvPicPr>
          <p:cNvPr id="126" name="object 126"/>
          <p:cNvPicPr/>
          <p:nvPr/>
        </p:nvPicPr>
        <p:blipFill>
          <a:blip r:embed="rId112" cstate="print"/>
          <a:stretch>
            <a:fillRect/>
          </a:stretch>
        </p:blipFill>
        <p:spPr>
          <a:xfrm>
            <a:off x="3119627" y="1933955"/>
            <a:ext cx="123444" cy="77724"/>
          </a:xfrm>
          <a:prstGeom prst="rect">
            <a:avLst/>
          </a:prstGeom>
        </p:spPr>
      </p:pic>
      <p:pic>
        <p:nvPicPr>
          <p:cNvPr id="127" name="object 127"/>
          <p:cNvPicPr/>
          <p:nvPr/>
        </p:nvPicPr>
        <p:blipFill>
          <a:blip r:embed="rId113" cstate="print"/>
          <a:stretch>
            <a:fillRect/>
          </a:stretch>
        </p:blipFill>
        <p:spPr>
          <a:xfrm>
            <a:off x="3739896" y="1933955"/>
            <a:ext cx="123443" cy="77724"/>
          </a:xfrm>
          <a:prstGeom prst="rect">
            <a:avLst/>
          </a:prstGeom>
        </p:spPr>
      </p:pic>
      <p:grpSp>
        <p:nvGrpSpPr>
          <p:cNvPr id="128" name="object 128"/>
          <p:cNvGrpSpPr/>
          <p:nvPr/>
        </p:nvGrpSpPr>
        <p:grpSpPr>
          <a:xfrm>
            <a:off x="4139184" y="1933955"/>
            <a:ext cx="439420" cy="78105"/>
            <a:chOff x="4139184" y="1933955"/>
            <a:chExt cx="439420" cy="78105"/>
          </a:xfrm>
        </p:grpSpPr>
        <p:pic>
          <p:nvPicPr>
            <p:cNvPr id="129" name="object 129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4139184" y="1933955"/>
              <a:ext cx="190500" cy="77724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4364736" y="1933955"/>
              <a:ext cx="106680" cy="77724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4507992" y="1933955"/>
              <a:ext cx="70104" cy="77724"/>
            </a:xfrm>
            <a:prstGeom prst="rect">
              <a:avLst/>
            </a:prstGeom>
          </p:spPr>
        </p:pic>
      </p:grpSp>
      <p:grpSp>
        <p:nvGrpSpPr>
          <p:cNvPr id="132" name="object 132"/>
          <p:cNvGrpSpPr/>
          <p:nvPr/>
        </p:nvGrpSpPr>
        <p:grpSpPr>
          <a:xfrm>
            <a:off x="4861559" y="1933955"/>
            <a:ext cx="239395" cy="78105"/>
            <a:chOff x="4861559" y="1933955"/>
            <a:chExt cx="239395" cy="78105"/>
          </a:xfrm>
        </p:grpSpPr>
        <p:pic>
          <p:nvPicPr>
            <p:cNvPr id="133" name="object 133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4861559" y="1933955"/>
              <a:ext cx="111252" cy="77724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4989576" y="1933955"/>
              <a:ext cx="111251" cy="77724"/>
            </a:xfrm>
            <a:prstGeom prst="rect">
              <a:avLst/>
            </a:prstGeom>
          </p:spPr>
        </p:pic>
      </p:grpSp>
      <p:grpSp>
        <p:nvGrpSpPr>
          <p:cNvPr id="135" name="object 135"/>
          <p:cNvGrpSpPr/>
          <p:nvPr/>
        </p:nvGrpSpPr>
        <p:grpSpPr>
          <a:xfrm>
            <a:off x="5343144" y="1933955"/>
            <a:ext cx="998219" cy="78105"/>
            <a:chOff x="5343144" y="1933955"/>
            <a:chExt cx="998219" cy="78105"/>
          </a:xfrm>
        </p:grpSpPr>
        <p:pic>
          <p:nvPicPr>
            <p:cNvPr id="136" name="object 136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5343144" y="1933955"/>
              <a:ext cx="190500" cy="77724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5565648" y="1933955"/>
              <a:ext cx="175006" cy="77724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5754623" y="1933955"/>
              <a:ext cx="123444" cy="77724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5902452" y="1933955"/>
              <a:ext cx="190500" cy="77724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6128004" y="1933955"/>
              <a:ext cx="106680" cy="77724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6271260" y="1933955"/>
              <a:ext cx="70103" cy="77724"/>
            </a:xfrm>
            <a:prstGeom prst="rect">
              <a:avLst/>
            </a:prstGeom>
          </p:spPr>
        </p:pic>
      </p:grpSp>
      <p:pic>
        <p:nvPicPr>
          <p:cNvPr id="142" name="object 142"/>
          <p:cNvPicPr/>
          <p:nvPr/>
        </p:nvPicPr>
        <p:blipFill>
          <a:blip r:embed="rId125" cstate="print"/>
          <a:stretch>
            <a:fillRect/>
          </a:stretch>
        </p:blipFill>
        <p:spPr>
          <a:xfrm>
            <a:off x="6443471" y="1933955"/>
            <a:ext cx="123444" cy="77724"/>
          </a:xfrm>
          <a:prstGeom prst="rect">
            <a:avLst/>
          </a:prstGeom>
        </p:spPr>
      </p:pic>
      <p:pic>
        <p:nvPicPr>
          <p:cNvPr id="143" name="object 143"/>
          <p:cNvPicPr/>
          <p:nvPr/>
        </p:nvPicPr>
        <p:blipFill>
          <a:blip r:embed="rId126" cstate="print"/>
          <a:stretch>
            <a:fillRect/>
          </a:stretch>
        </p:blipFill>
        <p:spPr>
          <a:xfrm>
            <a:off x="6829044" y="1933955"/>
            <a:ext cx="123443" cy="77724"/>
          </a:xfrm>
          <a:prstGeom prst="rect">
            <a:avLst/>
          </a:prstGeom>
        </p:spPr>
      </p:pic>
      <p:grpSp>
        <p:nvGrpSpPr>
          <p:cNvPr id="144" name="object 144"/>
          <p:cNvGrpSpPr/>
          <p:nvPr/>
        </p:nvGrpSpPr>
        <p:grpSpPr>
          <a:xfrm>
            <a:off x="7024116" y="1933955"/>
            <a:ext cx="794385" cy="78105"/>
            <a:chOff x="7024116" y="1933955"/>
            <a:chExt cx="794385" cy="78105"/>
          </a:xfrm>
        </p:grpSpPr>
        <p:pic>
          <p:nvPicPr>
            <p:cNvPr id="145" name="object 145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7024116" y="1933955"/>
              <a:ext cx="190500" cy="77724"/>
            </a:xfrm>
            <a:prstGeom prst="rect">
              <a:avLst/>
            </a:prstGeom>
          </p:spPr>
        </p:pic>
        <p:pic>
          <p:nvPicPr>
            <p:cNvPr id="146" name="object 146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7245096" y="1933955"/>
              <a:ext cx="111251" cy="77724"/>
            </a:xfrm>
            <a:prstGeom prst="rect">
              <a:avLst/>
            </a:prstGeom>
          </p:spPr>
        </p:pic>
        <p:pic>
          <p:nvPicPr>
            <p:cNvPr id="147" name="object 147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7373112" y="1933955"/>
              <a:ext cx="111251" cy="77724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7505700" y="1933955"/>
              <a:ext cx="175006" cy="77724"/>
            </a:xfrm>
            <a:prstGeom prst="rect">
              <a:avLst/>
            </a:prstGeom>
          </p:spPr>
        </p:pic>
        <p:pic>
          <p:nvPicPr>
            <p:cNvPr id="149" name="object 149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7694676" y="1933955"/>
              <a:ext cx="123443" cy="77724"/>
            </a:xfrm>
            <a:prstGeom prst="rect">
              <a:avLst/>
            </a:prstGeom>
          </p:spPr>
        </p:pic>
      </p:grpSp>
      <p:sp>
        <p:nvSpPr>
          <p:cNvPr id="150" name="object 150"/>
          <p:cNvSpPr/>
          <p:nvPr/>
        </p:nvSpPr>
        <p:spPr>
          <a:xfrm>
            <a:off x="960119" y="3880103"/>
            <a:ext cx="7604759" cy="2280285"/>
          </a:xfrm>
          <a:custGeom>
            <a:avLst/>
            <a:gdLst/>
            <a:ahLst/>
            <a:cxnLst/>
            <a:rect l="l" t="t" r="r" b="b"/>
            <a:pathLst>
              <a:path w="7604759" h="2280285">
                <a:moveTo>
                  <a:pt x="0" y="0"/>
                </a:moveTo>
                <a:lnTo>
                  <a:pt x="7604760" y="0"/>
                </a:lnTo>
                <a:lnTo>
                  <a:pt x="7604760" y="2279903"/>
                </a:lnTo>
                <a:lnTo>
                  <a:pt x="0" y="2279903"/>
                </a:lnTo>
                <a:lnTo>
                  <a:pt x="0" y="0"/>
                </a:lnTo>
                <a:close/>
              </a:path>
            </a:pathLst>
          </a:custGeom>
          <a:ln w="10668">
            <a:solidFill>
              <a:srgbClr val="4674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 txBox="1"/>
          <p:nvPr/>
        </p:nvSpPr>
        <p:spPr>
          <a:xfrm>
            <a:off x="1587500" y="4380982"/>
            <a:ext cx="6352540" cy="201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spc="10" dirty="0">
                <a:latin typeface="Cambria"/>
                <a:cs typeface="Cambria"/>
              </a:rPr>
              <a:t>Assignment</a:t>
            </a:r>
            <a:r>
              <a:rPr sz="1150" spc="15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of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appropriate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staff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to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the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spc="60" dirty="0">
                <a:latin typeface="Cambria"/>
                <a:cs typeface="Cambria"/>
              </a:rPr>
              <a:t>engagement.</a:t>
            </a:r>
            <a:r>
              <a:rPr sz="1150" spc="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Following</a:t>
            </a:r>
            <a:r>
              <a:rPr sz="1150" spc="14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criteria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spc="45" dirty="0">
                <a:latin typeface="Cambria"/>
                <a:cs typeface="Cambria"/>
              </a:rPr>
              <a:t>considered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for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the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-20" dirty="0">
                <a:latin typeface="Cambria"/>
                <a:cs typeface="Cambria"/>
              </a:rPr>
              <a:t>same</a:t>
            </a:r>
            <a:endParaRPr sz="1150">
              <a:latin typeface="Cambria"/>
              <a:cs typeface="Cambria"/>
            </a:endParaRPr>
          </a:p>
        </p:txBody>
      </p:sp>
      <p:pic>
        <p:nvPicPr>
          <p:cNvPr id="152" name="object 152"/>
          <p:cNvPicPr/>
          <p:nvPr/>
        </p:nvPicPr>
        <p:blipFill>
          <a:blip r:embed="rId132" cstate="print"/>
          <a:stretch>
            <a:fillRect/>
          </a:stretch>
        </p:blipFill>
        <p:spPr>
          <a:xfrm>
            <a:off x="947927" y="5052060"/>
            <a:ext cx="1924812" cy="1072895"/>
          </a:xfrm>
          <a:prstGeom prst="rect">
            <a:avLst/>
          </a:prstGeom>
        </p:spPr>
      </p:pic>
      <p:sp>
        <p:nvSpPr>
          <p:cNvPr id="153" name="object 153"/>
          <p:cNvSpPr txBox="1"/>
          <p:nvPr/>
        </p:nvSpPr>
        <p:spPr>
          <a:xfrm>
            <a:off x="1041931" y="5165857"/>
            <a:ext cx="1739264" cy="82169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 indent="-2540" algn="ctr">
              <a:lnSpc>
                <a:spcPct val="88500"/>
              </a:lnSpc>
              <a:spcBef>
                <a:spcPts val="260"/>
              </a:spcBef>
            </a:pPr>
            <a:r>
              <a:rPr sz="1150" spc="20" dirty="0">
                <a:latin typeface="Cambria"/>
                <a:cs typeface="Cambria"/>
              </a:rPr>
              <a:t>Understanding</a:t>
            </a:r>
            <a:r>
              <a:rPr sz="1150" spc="285" dirty="0">
                <a:latin typeface="Cambria"/>
                <a:cs typeface="Cambria"/>
              </a:rPr>
              <a:t> </a:t>
            </a:r>
            <a:r>
              <a:rPr sz="1150" spc="-25" dirty="0">
                <a:latin typeface="Cambria"/>
                <a:cs typeface="Cambria"/>
              </a:rPr>
              <a:t>and </a:t>
            </a:r>
            <a:r>
              <a:rPr sz="1150" spc="65" dirty="0">
                <a:latin typeface="Cambria"/>
                <a:cs typeface="Cambria"/>
              </a:rPr>
              <a:t>experience</a:t>
            </a:r>
            <a:r>
              <a:rPr sz="1150" spc="4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with</a:t>
            </a:r>
            <a:r>
              <a:rPr sz="1150" spc="20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similar </a:t>
            </a:r>
            <a:r>
              <a:rPr sz="1150" spc="55" dirty="0">
                <a:latin typeface="Cambria"/>
                <a:cs typeface="Cambria"/>
              </a:rPr>
              <a:t>engagements</a:t>
            </a:r>
            <a:r>
              <a:rPr sz="1150" spc="70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through </a:t>
            </a:r>
            <a:r>
              <a:rPr sz="1150" dirty="0">
                <a:latin typeface="Cambria"/>
                <a:cs typeface="Cambria"/>
              </a:rPr>
              <a:t>training</a:t>
            </a:r>
            <a:r>
              <a:rPr sz="1150" spc="204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and</a:t>
            </a:r>
            <a:r>
              <a:rPr sz="1150" spc="185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participation </a:t>
            </a:r>
            <a:r>
              <a:rPr sz="1150" dirty="0">
                <a:latin typeface="Cambria"/>
                <a:cs typeface="Cambria"/>
              </a:rPr>
              <a:t>(in</a:t>
            </a:r>
            <a:r>
              <a:rPr sz="1150" spc="8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past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40" dirty="0">
                <a:latin typeface="Cambria"/>
                <a:cs typeface="Cambria"/>
              </a:rPr>
              <a:t>engagements)</a:t>
            </a:r>
            <a:endParaRPr sz="1150">
              <a:latin typeface="Cambria"/>
              <a:cs typeface="Cambria"/>
            </a:endParaRPr>
          </a:p>
        </p:txBody>
      </p:sp>
      <p:pic>
        <p:nvPicPr>
          <p:cNvPr id="154" name="object 154"/>
          <p:cNvPicPr/>
          <p:nvPr/>
        </p:nvPicPr>
        <p:blipFill>
          <a:blip r:embed="rId133" cstate="print"/>
          <a:stretch>
            <a:fillRect/>
          </a:stretch>
        </p:blipFill>
        <p:spPr>
          <a:xfrm>
            <a:off x="2851403" y="5052060"/>
            <a:ext cx="1920240" cy="1072895"/>
          </a:xfrm>
          <a:prstGeom prst="rect">
            <a:avLst/>
          </a:prstGeom>
        </p:spPr>
      </p:pic>
      <p:sp>
        <p:nvSpPr>
          <p:cNvPr id="155" name="object 155"/>
          <p:cNvSpPr txBox="1"/>
          <p:nvPr/>
        </p:nvSpPr>
        <p:spPr>
          <a:xfrm>
            <a:off x="3024608" y="5088169"/>
            <a:ext cx="1588770" cy="97536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 indent="-11430" algn="ctr">
              <a:lnSpc>
                <a:spcPct val="88300"/>
              </a:lnSpc>
              <a:spcBef>
                <a:spcPts val="260"/>
              </a:spcBef>
            </a:pPr>
            <a:r>
              <a:rPr sz="1150" spc="20" dirty="0">
                <a:latin typeface="Cambria"/>
                <a:cs typeface="Cambria"/>
              </a:rPr>
              <a:t>Understanding</a:t>
            </a:r>
            <a:r>
              <a:rPr sz="1150" spc="285" dirty="0">
                <a:latin typeface="Cambria"/>
                <a:cs typeface="Cambria"/>
              </a:rPr>
              <a:t> </a:t>
            </a:r>
            <a:r>
              <a:rPr sz="1150" spc="-25" dirty="0">
                <a:latin typeface="Cambria"/>
                <a:cs typeface="Cambria"/>
              </a:rPr>
              <a:t>of </a:t>
            </a:r>
            <a:r>
              <a:rPr sz="1150" spc="10" dirty="0">
                <a:latin typeface="Cambria"/>
                <a:cs typeface="Cambria"/>
              </a:rPr>
              <a:t>professional</a:t>
            </a:r>
            <a:r>
              <a:rPr sz="1150" spc="285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standards, </a:t>
            </a:r>
            <a:r>
              <a:rPr sz="1150" spc="10" dirty="0">
                <a:latin typeface="Cambria"/>
                <a:cs typeface="Cambria"/>
              </a:rPr>
              <a:t>regulatory</a:t>
            </a:r>
            <a:r>
              <a:rPr sz="1150" spc="22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and</a:t>
            </a:r>
            <a:r>
              <a:rPr sz="1150" spc="210" dirty="0">
                <a:latin typeface="Cambria"/>
                <a:cs typeface="Cambria"/>
              </a:rPr>
              <a:t> </a:t>
            </a:r>
            <a:r>
              <a:rPr sz="1150" spc="40" dirty="0">
                <a:latin typeface="Cambria"/>
                <a:cs typeface="Cambria"/>
              </a:rPr>
              <a:t>legal </a:t>
            </a:r>
            <a:r>
              <a:rPr sz="1150" dirty="0">
                <a:latin typeface="Cambria"/>
                <a:cs typeface="Cambria"/>
              </a:rPr>
              <a:t>requirements</a:t>
            </a:r>
            <a:r>
              <a:rPr sz="1150" spc="330" dirty="0">
                <a:latin typeface="Cambria"/>
                <a:cs typeface="Cambria"/>
              </a:rPr>
              <a:t> </a:t>
            </a:r>
            <a:r>
              <a:rPr sz="1150" spc="-25" dirty="0">
                <a:latin typeface="Cambria"/>
                <a:cs typeface="Cambria"/>
              </a:rPr>
              <a:t>and </a:t>
            </a:r>
            <a:r>
              <a:rPr sz="1150" spc="10" dirty="0">
                <a:latin typeface="Cambria"/>
                <a:cs typeface="Cambria"/>
              </a:rPr>
              <a:t>appropriate</a:t>
            </a:r>
            <a:r>
              <a:rPr sz="1150" spc="320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technical </a:t>
            </a:r>
            <a:r>
              <a:rPr sz="1150" spc="40" dirty="0">
                <a:latin typeface="Cambria"/>
                <a:cs typeface="Cambria"/>
              </a:rPr>
              <a:t>knowledge</a:t>
            </a:r>
            <a:endParaRPr sz="1150">
              <a:latin typeface="Cambria"/>
              <a:cs typeface="Cambria"/>
            </a:endParaRPr>
          </a:p>
        </p:txBody>
      </p:sp>
      <p:pic>
        <p:nvPicPr>
          <p:cNvPr id="156" name="object 156"/>
          <p:cNvPicPr/>
          <p:nvPr/>
        </p:nvPicPr>
        <p:blipFill>
          <a:blip r:embed="rId134" cstate="print"/>
          <a:stretch>
            <a:fillRect/>
          </a:stretch>
        </p:blipFill>
        <p:spPr>
          <a:xfrm>
            <a:off x="4751832" y="5052060"/>
            <a:ext cx="1923287" cy="1072895"/>
          </a:xfrm>
          <a:prstGeom prst="rect">
            <a:avLst/>
          </a:prstGeom>
        </p:spPr>
      </p:pic>
      <p:sp>
        <p:nvSpPr>
          <p:cNvPr id="157" name="object 157"/>
          <p:cNvSpPr txBox="1"/>
          <p:nvPr/>
        </p:nvSpPr>
        <p:spPr>
          <a:xfrm>
            <a:off x="4905280" y="5397494"/>
            <a:ext cx="1616075" cy="35496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 indent="276860">
              <a:lnSpc>
                <a:spcPts val="1210"/>
              </a:lnSpc>
              <a:spcBef>
                <a:spcPts val="280"/>
              </a:spcBef>
            </a:pPr>
            <a:r>
              <a:rPr sz="1150" dirty="0">
                <a:latin typeface="Cambria"/>
                <a:cs typeface="Cambria"/>
              </a:rPr>
              <a:t>Ability</a:t>
            </a:r>
            <a:r>
              <a:rPr sz="1150" spc="17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to</a:t>
            </a:r>
            <a:r>
              <a:rPr sz="1150" spc="155" dirty="0">
                <a:latin typeface="Cambria"/>
                <a:cs typeface="Cambria"/>
              </a:rPr>
              <a:t> </a:t>
            </a:r>
            <a:r>
              <a:rPr sz="1150" spc="-20" dirty="0">
                <a:latin typeface="Cambria"/>
                <a:cs typeface="Cambria"/>
              </a:rPr>
              <a:t>apply </a:t>
            </a:r>
            <a:r>
              <a:rPr sz="1150" spc="10" dirty="0">
                <a:latin typeface="Cambria"/>
                <a:cs typeface="Cambria"/>
              </a:rPr>
              <a:t>professional</a:t>
            </a:r>
            <a:r>
              <a:rPr sz="1150" spc="285" dirty="0">
                <a:latin typeface="Cambria"/>
                <a:cs typeface="Cambria"/>
              </a:rPr>
              <a:t> </a:t>
            </a:r>
            <a:r>
              <a:rPr sz="1150" spc="35" dirty="0">
                <a:latin typeface="Cambria"/>
                <a:cs typeface="Cambria"/>
              </a:rPr>
              <a:t>judgement</a:t>
            </a:r>
            <a:endParaRPr sz="1150">
              <a:latin typeface="Cambria"/>
              <a:cs typeface="Cambria"/>
            </a:endParaRPr>
          </a:p>
        </p:txBody>
      </p:sp>
      <p:pic>
        <p:nvPicPr>
          <p:cNvPr id="158" name="object 158"/>
          <p:cNvPicPr/>
          <p:nvPr/>
        </p:nvPicPr>
        <p:blipFill>
          <a:blip r:embed="rId135" cstate="print"/>
          <a:stretch>
            <a:fillRect/>
          </a:stretch>
        </p:blipFill>
        <p:spPr>
          <a:xfrm>
            <a:off x="6655307" y="5052060"/>
            <a:ext cx="1920240" cy="1072895"/>
          </a:xfrm>
          <a:prstGeom prst="rect">
            <a:avLst/>
          </a:prstGeom>
        </p:spPr>
      </p:pic>
      <p:sp>
        <p:nvSpPr>
          <p:cNvPr id="159" name="object 159"/>
          <p:cNvSpPr txBox="1"/>
          <p:nvPr/>
        </p:nvSpPr>
        <p:spPr>
          <a:xfrm>
            <a:off x="6894100" y="5397494"/>
            <a:ext cx="1440815" cy="35496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364490" marR="5080" indent="-352425">
              <a:lnSpc>
                <a:spcPts val="1210"/>
              </a:lnSpc>
              <a:spcBef>
                <a:spcPts val="280"/>
              </a:spcBef>
            </a:pPr>
            <a:r>
              <a:rPr sz="1150" spc="20" dirty="0">
                <a:latin typeface="Cambria"/>
                <a:cs typeface="Cambria"/>
              </a:rPr>
              <a:t>Understanding</a:t>
            </a:r>
            <a:r>
              <a:rPr sz="1150" spc="16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of</a:t>
            </a:r>
            <a:r>
              <a:rPr sz="1150" spc="145" dirty="0">
                <a:latin typeface="Cambria"/>
                <a:cs typeface="Cambria"/>
              </a:rPr>
              <a:t> </a:t>
            </a:r>
            <a:r>
              <a:rPr sz="1150" spc="-25" dirty="0">
                <a:latin typeface="Cambria"/>
                <a:cs typeface="Cambria"/>
              </a:rPr>
              <a:t>the </a:t>
            </a:r>
            <a:r>
              <a:rPr sz="1150" dirty="0">
                <a:latin typeface="Cambria"/>
                <a:cs typeface="Cambria"/>
              </a:rPr>
              <a:t>firm’s</a:t>
            </a:r>
            <a:r>
              <a:rPr sz="1150" spc="40" dirty="0">
                <a:latin typeface="Cambria"/>
                <a:cs typeface="Cambria"/>
              </a:rPr>
              <a:t> </a:t>
            </a:r>
            <a:r>
              <a:rPr sz="1150" spc="110" dirty="0">
                <a:latin typeface="Cambria"/>
                <a:cs typeface="Cambria"/>
              </a:rPr>
              <a:t>SQC</a:t>
            </a:r>
            <a:endParaRPr sz="1150">
              <a:latin typeface="Cambria"/>
              <a:cs typeface="Cambria"/>
            </a:endParaRPr>
          </a:p>
        </p:txBody>
      </p:sp>
      <p:grpSp>
        <p:nvGrpSpPr>
          <p:cNvPr id="160" name="object 160"/>
          <p:cNvGrpSpPr/>
          <p:nvPr/>
        </p:nvGrpSpPr>
        <p:grpSpPr>
          <a:xfrm>
            <a:off x="954722" y="3179762"/>
            <a:ext cx="7615555" cy="739775"/>
            <a:chOff x="954722" y="3179762"/>
            <a:chExt cx="7615555" cy="739775"/>
          </a:xfrm>
        </p:grpSpPr>
        <p:sp>
          <p:nvSpPr>
            <p:cNvPr id="161" name="object 161"/>
            <p:cNvSpPr/>
            <p:nvPr/>
          </p:nvSpPr>
          <p:spPr>
            <a:xfrm>
              <a:off x="960119" y="3185160"/>
              <a:ext cx="7604759" cy="728980"/>
            </a:xfrm>
            <a:custGeom>
              <a:avLst/>
              <a:gdLst/>
              <a:ahLst/>
              <a:cxnLst/>
              <a:rect l="l" t="t" r="r" b="b"/>
              <a:pathLst>
                <a:path w="7604759" h="728979">
                  <a:moveTo>
                    <a:pt x="3802380" y="728471"/>
                  </a:moveTo>
                  <a:lnTo>
                    <a:pt x="3619500" y="547115"/>
                  </a:lnTo>
                  <a:lnTo>
                    <a:pt x="3710940" y="547115"/>
                  </a:lnTo>
                  <a:lnTo>
                    <a:pt x="3710940" y="473963"/>
                  </a:lnTo>
                  <a:lnTo>
                    <a:pt x="0" y="473963"/>
                  </a:lnTo>
                  <a:lnTo>
                    <a:pt x="0" y="0"/>
                  </a:lnTo>
                  <a:lnTo>
                    <a:pt x="7604760" y="0"/>
                  </a:lnTo>
                  <a:lnTo>
                    <a:pt x="7604760" y="473963"/>
                  </a:lnTo>
                  <a:lnTo>
                    <a:pt x="3893820" y="473963"/>
                  </a:lnTo>
                  <a:lnTo>
                    <a:pt x="3893820" y="547115"/>
                  </a:lnTo>
                  <a:lnTo>
                    <a:pt x="3983736" y="547115"/>
                  </a:lnTo>
                  <a:lnTo>
                    <a:pt x="3802380" y="72847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960119" y="3185160"/>
              <a:ext cx="7604759" cy="728980"/>
            </a:xfrm>
            <a:custGeom>
              <a:avLst/>
              <a:gdLst/>
              <a:ahLst/>
              <a:cxnLst/>
              <a:rect l="l" t="t" r="r" b="b"/>
              <a:pathLst>
                <a:path w="7604759" h="728979">
                  <a:moveTo>
                    <a:pt x="7604760" y="473963"/>
                  </a:moveTo>
                  <a:lnTo>
                    <a:pt x="3893820" y="473963"/>
                  </a:lnTo>
                  <a:lnTo>
                    <a:pt x="3893820" y="547115"/>
                  </a:lnTo>
                  <a:lnTo>
                    <a:pt x="3983736" y="547115"/>
                  </a:lnTo>
                  <a:lnTo>
                    <a:pt x="3802380" y="728471"/>
                  </a:lnTo>
                  <a:lnTo>
                    <a:pt x="3619500" y="547115"/>
                  </a:lnTo>
                  <a:lnTo>
                    <a:pt x="3710940" y="547115"/>
                  </a:lnTo>
                  <a:lnTo>
                    <a:pt x="3710940" y="473963"/>
                  </a:lnTo>
                  <a:lnTo>
                    <a:pt x="0" y="473963"/>
                  </a:lnTo>
                  <a:lnTo>
                    <a:pt x="0" y="0"/>
                  </a:lnTo>
                  <a:lnTo>
                    <a:pt x="7604760" y="0"/>
                  </a:lnTo>
                  <a:lnTo>
                    <a:pt x="7604760" y="473963"/>
                  </a:lnTo>
                  <a:close/>
                </a:path>
              </a:pathLst>
            </a:custGeom>
            <a:ln w="10668">
              <a:solidFill>
                <a:srgbClr val="4674A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3" name="object 163"/>
          <p:cNvSpPr txBox="1"/>
          <p:nvPr/>
        </p:nvSpPr>
        <p:spPr>
          <a:xfrm>
            <a:off x="1076936" y="3308072"/>
            <a:ext cx="7372984" cy="201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spc="10" dirty="0">
                <a:latin typeface="Cambria"/>
                <a:cs typeface="Cambria"/>
              </a:rPr>
              <a:t>Policies</a:t>
            </a:r>
            <a:r>
              <a:rPr sz="1150" spc="16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and</a:t>
            </a:r>
            <a:r>
              <a:rPr sz="1150" spc="15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procedures</a:t>
            </a:r>
            <a:r>
              <a:rPr sz="1150" spc="18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should</a:t>
            </a:r>
            <a:r>
              <a:rPr sz="1150" spc="17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include</a:t>
            </a:r>
            <a:r>
              <a:rPr sz="1150" spc="15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systems</a:t>
            </a:r>
            <a:r>
              <a:rPr sz="1150" spc="16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to</a:t>
            </a:r>
            <a:r>
              <a:rPr sz="1150" spc="15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monitor</a:t>
            </a:r>
            <a:r>
              <a:rPr sz="1150" spc="16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workload</a:t>
            </a:r>
            <a:r>
              <a:rPr sz="1150" spc="15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and</a:t>
            </a:r>
            <a:r>
              <a:rPr sz="1150" spc="15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availability</a:t>
            </a:r>
            <a:r>
              <a:rPr sz="1150" spc="16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of</a:t>
            </a:r>
            <a:r>
              <a:rPr sz="1150" spc="140" dirty="0">
                <a:latin typeface="Cambria"/>
                <a:cs typeface="Cambria"/>
              </a:rPr>
              <a:t> </a:t>
            </a:r>
            <a:r>
              <a:rPr sz="1150" spc="60" dirty="0">
                <a:latin typeface="Cambria"/>
                <a:cs typeface="Cambria"/>
              </a:rPr>
              <a:t>engagement</a:t>
            </a:r>
            <a:r>
              <a:rPr sz="1150" spc="155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partners</a:t>
            </a:r>
            <a:endParaRPr sz="1150">
              <a:latin typeface="Cambria"/>
              <a:cs typeface="Cambria"/>
            </a:endParaRPr>
          </a:p>
        </p:txBody>
      </p:sp>
      <p:grpSp>
        <p:nvGrpSpPr>
          <p:cNvPr id="164" name="object 164"/>
          <p:cNvGrpSpPr/>
          <p:nvPr/>
        </p:nvGrpSpPr>
        <p:grpSpPr>
          <a:xfrm>
            <a:off x="954785" y="2138933"/>
            <a:ext cx="7615555" cy="1085215"/>
            <a:chOff x="954785" y="2138933"/>
            <a:chExt cx="7615555" cy="1085215"/>
          </a:xfrm>
        </p:grpSpPr>
        <p:sp>
          <p:nvSpPr>
            <p:cNvPr id="165" name="object 165"/>
            <p:cNvSpPr/>
            <p:nvPr/>
          </p:nvSpPr>
          <p:spPr>
            <a:xfrm>
              <a:off x="960119" y="2144267"/>
              <a:ext cx="7604759" cy="1074420"/>
            </a:xfrm>
            <a:custGeom>
              <a:avLst/>
              <a:gdLst/>
              <a:ahLst/>
              <a:cxnLst/>
              <a:rect l="l" t="t" r="r" b="b"/>
              <a:pathLst>
                <a:path w="7604759" h="1074420">
                  <a:moveTo>
                    <a:pt x="3802380" y="1074419"/>
                  </a:moveTo>
                  <a:lnTo>
                    <a:pt x="3532632" y="806195"/>
                  </a:lnTo>
                  <a:lnTo>
                    <a:pt x="3668268" y="806195"/>
                  </a:lnTo>
                  <a:lnTo>
                    <a:pt x="3668268" y="697991"/>
                  </a:lnTo>
                  <a:lnTo>
                    <a:pt x="0" y="697991"/>
                  </a:lnTo>
                  <a:lnTo>
                    <a:pt x="0" y="0"/>
                  </a:lnTo>
                  <a:lnTo>
                    <a:pt x="7604760" y="0"/>
                  </a:lnTo>
                  <a:lnTo>
                    <a:pt x="7604760" y="697991"/>
                  </a:lnTo>
                  <a:lnTo>
                    <a:pt x="3936492" y="697991"/>
                  </a:lnTo>
                  <a:lnTo>
                    <a:pt x="3936492" y="806195"/>
                  </a:lnTo>
                  <a:lnTo>
                    <a:pt x="4070604" y="806195"/>
                  </a:lnTo>
                  <a:lnTo>
                    <a:pt x="3802380" y="107441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960119" y="2144267"/>
              <a:ext cx="7604759" cy="1074420"/>
            </a:xfrm>
            <a:custGeom>
              <a:avLst/>
              <a:gdLst/>
              <a:ahLst/>
              <a:cxnLst/>
              <a:rect l="l" t="t" r="r" b="b"/>
              <a:pathLst>
                <a:path w="7604759" h="1074420">
                  <a:moveTo>
                    <a:pt x="7604760" y="697991"/>
                  </a:moveTo>
                  <a:lnTo>
                    <a:pt x="3936492" y="697991"/>
                  </a:lnTo>
                  <a:lnTo>
                    <a:pt x="3936492" y="806195"/>
                  </a:lnTo>
                  <a:lnTo>
                    <a:pt x="4070604" y="806195"/>
                  </a:lnTo>
                  <a:lnTo>
                    <a:pt x="3802380" y="1074419"/>
                  </a:lnTo>
                  <a:lnTo>
                    <a:pt x="3532632" y="806195"/>
                  </a:lnTo>
                  <a:lnTo>
                    <a:pt x="3668268" y="806195"/>
                  </a:lnTo>
                  <a:lnTo>
                    <a:pt x="3668268" y="697991"/>
                  </a:lnTo>
                  <a:lnTo>
                    <a:pt x="0" y="697991"/>
                  </a:lnTo>
                  <a:lnTo>
                    <a:pt x="0" y="0"/>
                  </a:lnTo>
                  <a:lnTo>
                    <a:pt x="7604760" y="0"/>
                  </a:lnTo>
                  <a:lnTo>
                    <a:pt x="7604760" y="697991"/>
                  </a:lnTo>
                  <a:close/>
                </a:path>
              </a:pathLst>
            </a:custGeom>
            <a:ln w="10668">
              <a:solidFill>
                <a:srgbClr val="4674A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7" name="object 167"/>
          <p:cNvSpPr txBox="1"/>
          <p:nvPr/>
        </p:nvSpPr>
        <p:spPr>
          <a:xfrm>
            <a:off x="1177520" y="2146783"/>
            <a:ext cx="7170420" cy="66611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 indent="-635" algn="ctr">
              <a:lnSpc>
                <a:spcPct val="88400"/>
              </a:lnSpc>
              <a:spcBef>
                <a:spcPts val="260"/>
              </a:spcBef>
            </a:pPr>
            <a:r>
              <a:rPr sz="1150" spc="10" dirty="0">
                <a:latin typeface="Cambria"/>
                <a:cs typeface="Cambria"/>
              </a:rPr>
              <a:t>Responsibility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of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55" dirty="0">
                <a:latin typeface="Cambria"/>
                <a:cs typeface="Cambria"/>
              </a:rPr>
              <a:t>each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60" dirty="0">
                <a:latin typeface="Cambria"/>
                <a:cs typeface="Cambria"/>
              </a:rPr>
              <a:t>engagement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team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to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105" dirty="0">
                <a:latin typeface="Cambria"/>
                <a:cs typeface="Cambria"/>
              </a:rPr>
              <a:t>be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with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an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60" dirty="0">
                <a:latin typeface="Cambria"/>
                <a:cs typeface="Cambria"/>
              </a:rPr>
              <a:t>engagement</a:t>
            </a:r>
            <a:r>
              <a:rPr sz="1150" spc="13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partner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whose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identity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and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role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-25" dirty="0">
                <a:latin typeface="Cambria"/>
                <a:cs typeface="Cambria"/>
              </a:rPr>
              <a:t>are </a:t>
            </a:r>
            <a:r>
              <a:rPr sz="1150" spc="20" dirty="0">
                <a:latin typeface="Cambria"/>
                <a:cs typeface="Cambria"/>
              </a:rPr>
              <a:t>communicated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to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key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client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personnel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and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those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55" dirty="0">
                <a:latin typeface="Cambria"/>
                <a:cs typeface="Cambria"/>
              </a:rPr>
              <a:t>charged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with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50" dirty="0">
                <a:latin typeface="Cambria"/>
                <a:cs typeface="Cambria"/>
              </a:rPr>
              <a:t>governance,</a:t>
            </a:r>
            <a:r>
              <a:rPr sz="1150" spc="-1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requires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that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the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partner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-20" dirty="0">
                <a:latin typeface="Cambria"/>
                <a:cs typeface="Cambria"/>
              </a:rPr>
              <a:t>have </a:t>
            </a:r>
            <a:r>
              <a:rPr sz="1150" spc="50" dirty="0">
                <a:latin typeface="Cambria"/>
                <a:cs typeface="Cambria"/>
              </a:rPr>
              <a:t>necessary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capability,</a:t>
            </a:r>
            <a:r>
              <a:rPr sz="1150" spc="-15" dirty="0">
                <a:latin typeface="Cambria"/>
                <a:cs typeface="Cambria"/>
              </a:rPr>
              <a:t> </a:t>
            </a:r>
            <a:r>
              <a:rPr sz="1150" spc="55" dirty="0">
                <a:latin typeface="Cambria"/>
                <a:cs typeface="Cambria"/>
              </a:rPr>
              <a:t>competence,</a:t>
            </a:r>
            <a:r>
              <a:rPr sz="1150" spc="-1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authority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and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time</a:t>
            </a:r>
            <a:r>
              <a:rPr sz="1150" spc="6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to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perform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the</a:t>
            </a:r>
            <a:r>
              <a:rPr sz="1150" spc="6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role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and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partner’s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responsibilities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-25" dirty="0">
                <a:latin typeface="Cambria"/>
                <a:cs typeface="Cambria"/>
              </a:rPr>
              <a:t>are </a:t>
            </a:r>
            <a:r>
              <a:rPr sz="1150" dirty="0">
                <a:latin typeface="Cambria"/>
                <a:cs typeface="Cambria"/>
              </a:rPr>
              <a:t>clearly</a:t>
            </a:r>
            <a:r>
              <a:rPr sz="1150" spc="195" dirty="0">
                <a:latin typeface="Cambria"/>
                <a:cs typeface="Cambria"/>
              </a:rPr>
              <a:t> </a:t>
            </a:r>
            <a:r>
              <a:rPr sz="1150" spc="45" dirty="0">
                <a:latin typeface="Cambria"/>
                <a:cs typeface="Cambria"/>
              </a:rPr>
              <a:t>defined</a:t>
            </a:r>
            <a:r>
              <a:rPr sz="1150" spc="19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and</a:t>
            </a:r>
            <a:r>
              <a:rPr sz="1150" spc="195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communicated.</a:t>
            </a:r>
            <a:endParaRPr sz="11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83436" y="1438655"/>
            <a:ext cx="692150" cy="428625"/>
            <a:chOff x="1583436" y="1438655"/>
            <a:chExt cx="692150" cy="4286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94411" y="1438655"/>
              <a:ext cx="171776" cy="10668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83436" y="1443227"/>
              <a:ext cx="192023" cy="10210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44623" y="1443989"/>
              <a:ext cx="106679" cy="10134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13915" y="1443989"/>
              <a:ext cx="408432" cy="21107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87879" y="1545336"/>
              <a:ext cx="67208" cy="10972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214371" y="1545336"/>
              <a:ext cx="51816" cy="3352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37944" y="1545336"/>
              <a:ext cx="124967" cy="10972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87879" y="1655063"/>
              <a:ext cx="68579" cy="10972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185415" y="1659636"/>
              <a:ext cx="89916" cy="10515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25167" y="1731263"/>
              <a:ext cx="50291" cy="3352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13915" y="1655063"/>
              <a:ext cx="100583" cy="10972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837944" y="1655063"/>
              <a:ext cx="184404" cy="10972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095499" y="1764791"/>
              <a:ext cx="173953" cy="10210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583436" y="1764791"/>
              <a:ext cx="192023" cy="9448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808987" y="1764791"/>
              <a:ext cx="106679" cy="9448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946148" y="1764791"/>
              <a:ext cx="76200" cy="94487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2566416" y="1438655"/>
            <a:ext cx="1492250" cy="428625"/>
            <a:chOff x="2566416" y="1438655"/>
            <a:chExt cx="1492250" cy="428625"/>
          </a:xfrm>
        </p:grpSpPr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572947" y="1438655"/>
              <a:ext cx="171776" cy="10668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787396" y="1443227"/>
              <a:ext cx="192023" cy="10210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346703" y="1443227"/>
              <a:ext cx="192024" cy="10210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707891" y="1443989"/>
              <a:ext cx="106680" cy="10134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817875" y="1443227"/>
              <a:ext cx="502920" cy="21183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566416" y="1545336"/>
              <a:ext cx="67208" cy="109727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692908" y="1545336"/>
              <a:ext cx="51816" cy="33527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377183" y="1443989"/>
              <a:ext cx="408432" cy="21107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842003" y="1443227"/>
              <a:ext cx="216408" cy="32156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601211" y="1545336"/>
              <a:ext cx="124968" cy="10972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566416" y="1655063"/>
              <a:ext cx="68580" cy="109727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663951" y="1659636"/>
              <a:ext cx="89916" cy="105155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929127" y="1731263"/>
              <a:ext cx="50291" cy="33528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817875" y="1655063"/>
              <a:ext cx="100583" cy="109727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041903" y="1655063"/>
              <a:ext cx="248412" cy="10972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3488435" y="1731263"/>
              <a:ext cx="50291" cy="33528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3377183" y="1655063"/>
              <a:ext cx="100583" cy="109727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3601211" y="1655063"/>
              <a:ext cx="184404" cy="109727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574035" y="1764791"/>
              <a:ext cx="173953" cy="102107"/>
            </a:xfrm>
            <a:prstGeom prst="rect">
              <a:avLst/>
            </a:prstGeom>
          </p:spPr>
        </p:pic>
      </p:grpSp>
      <p:grpSp>
        <p:nvGrpSpPr>
          <p:cNvPr id="39" name="object 39"/>
          <p:cNvGrpSpPr/>
          <p:nvPr/>
        </p:nvGrpSpPr>
        <p:grpSpPr>
          <a:xfrm>
            <a:off x="4270247" y="1438655"/>
            <a:ext cx="1724025" cy="428625"/>
            <a:chOff x="4270247" y="1438655"/>
            <a:chExt cx="1724025" cy="428625"/>
          </a:xfrm>
        </p:grpSpPr>
        <p:pic>
          <p:nvPicPr>
            <p:cNvPr id="40" name="object 40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5212994" y="1438655"/>
              <a:ext cx="175869" cy="10668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270247" y="1443227"/>
              <a:ext cx="216408" cy="102108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4506467" y="1443227"/>
              <a:ext cx="192024" cy="102108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4983479" y="1443227"/>
              <a:ext cx="192023" cy="10210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5426963" y="1443227"/>
              <a:ext cx="219455" cy="102108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536947" y="1443227"/>
              <a:ext cx="408432" cy="211835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5329427" y="1545336"/>
              <a:ext cx="67055" cy="109727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5684519" y="1443227"/>
              <a:ext cx="309372" cy="211835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5013960" y="1545336"/>
              <a:ext cx="258402" cy="109727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305299" y="1545336"/>
              <a:ext cx="182880" cy="109727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4760975" y="1545336"/>
              <a:ext cx="184160" cy="109727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5462015" y="1545336"/>
              <a:ext cx="184160" cy="109727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5327250" y="1655063"/>
              <a:ext cx="68448" cy="109727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5205983" y="1655063"/>
              <a:ext cx="67055" cy="109727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4305299" y="1655063"/>
              <a:ext cx="161543" cy="109727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4648199" y="1731263"/>
              <a:ext cx="50291" cy="33528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4536947" y="1655063"/>
              <a:ext cx="100583" cy="109727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4760975" y="1655063"/>
              <a:ext cx="167640" cy="109727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5013960" y="1655063"/>
              <a:ext cx="102107" cy="109727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5462015" y="1655063"/>
              <a:ext cx="167639" cy="109727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5714999" y="1655063"/>
              <a:ext cx="248412" cy="109727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5213603" y="1764791"/>
              <a:ext cx="173736" cy="102107"/>
            </a:xfrm>
            <a:prstGeom prst="rect">
              <a:avLst/>
            </a:prstGeom>
          </p:spPr>
        </p:pic>
      </p:grpSp>
      <p:grpSp>
        <p:nvGrpSpPr>
          <p:cNvPr id="62" name="object 62"/>
          <p:cNvGrpSpPr/>
          <p:nvPr/>
        </p:nvGrpSpPr>
        <p:grpSpPr>
          <a:xfrm>
            <a:off x="6280403" y="1438655"/>
            <a:ext cx="692150" cy="428625"/>
            <a:chOff x="6280403" y="1438655"/>
            <a:chExt cx="692150" cy="428625"/>
          </a:xfrm>
        </p:grpSpPr>
        <p:pic>
          <p:nvPicPr>
            <p:cNvPr id="63" name="object 63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6566916" y="1438655"/>
              <a:ext cx="173735" cy="106680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6416039" y="1443989"/>
              <a:ext cx="106680" cy="101346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6780276" y="1443227"/>
              <a:ext cx="192023" cy="102108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6559339" y="1545336"/>
              <a:ext cx="65488" cy="109727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6688835" y="1545336"/>
              <a:ext cx="51816" cy="33527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6280403" y="1443989"/>
              <a:ext cx="213360" cy="211073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6309360" y="1545336"/>
              <a:ext cx="124967" cy="109727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6810755" y="1545336"/>
              <a:ext cx="161544" cy="109727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6688835" y="1712975"/>
              <a:ext cx="54864" cy="51816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6559296" y="1655063"/>
              <a:ext cx="68580" cy="109727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6309360" y="1655063"/>
              <a:ext cx="184403" cy="109727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6922007" y="1731263"/>
              <a:ext cx="50292" cy="33528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6810755" y="1655063"/>
              <a:ext cx="100583" cy="109727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6568439" y="1764791"/>
              <a:ext cx="172720" cy="102107"/>
            </a:xfrm>
            <a:prstGeom prst="rect">
              <a:avLst/>
            </a:prstGeom>
          </p:spPr>
        </p:pic>
      </p:grpSp>
      <p:grpSp>
        <p:nvGrpSpPr>
          <p:cNvPr id="77" name="object 77"/>
          <p:cNvGrpSpPr/>
          <p:nvPr/>
        </p:nvGrpSpPr>
        <p:grpSpPr>
          <a:xfrm>
            <a:off x="2338251" y="1443227"/>
            <a:ext cx="175260" cy="321945"/>
            <a:chOff x="2338251" y="1443227"/>
            <a:chExt cx="175260" cy="321945"/>
          </a:xfrm>
        </p:grpSpPr>
        <p:pic>
          <p:nvPicPr>
            <p:cNvPr id="78" name="object 78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2348483" y="1443227"/>
              <a:ext cx="153924" cy="211835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2338251" y="1655063"/>
              <a:ext cx="174824" cy="109727"/>
            </a:xfrm>
            <a:prstGeom prst="rect">
              <a:avLst/>
            </a:prstGeom>
          </p:spPr>
        </p:pic>
      </p:grpSp>
      <p:grpSp>
        <p:nvGrpSpPr>
          <p:cNvPr id="80" name="object 80"/>
          <p:cNvGrpSpPr/>
          <p:nvPr/>
        </p:nvGrpSpPr>
        <p:grpSpPr>
          <a:xfrm>
            <a:off x="6049191" y="1443227"/>
            <a:ext cx="175260" cy="321945"/>
            <a:chOff x="6049191" y="1443227"/>
            <a:chExt cx="175260" cy="321945"/>
          </a:xfrm>
        </p:grpSpPr>
        <p:pic>
          <p:nvPicPr>
            <p:cNvPr id="81" name="object 81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6059423" y="1443227"/>
              <a:ext cx="153924" cy="211835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6049191" y="1655063"/>
              <a:ext cx="174824" cy="109727"/>
            </a:xfrm>
            <a:prstGeom prst="rect">
              <a:avLst/>
            </a:prstGeom>
          </p:spPr>
        </p:pic>
      </p:grpSp>
      <p:grpSp>
        <p:nvGrpSpPr>
          <p:cNvPr id="83" name="object 83"/>
          <p:cNvGrpSpPr/>
          <p:nvPr/>
        </p:nvGrpSpPr>
        <p:grpSpPr>
          <a:xfrm>
            <a:off x="2305811" y="1764792"/>
            <a:ext cx="239395" cy="94615"/>
            <a:chOff x="2305811" y="1764792"/>
            <a:chExt cx="239395" cy="94615"/>
          </a:xfrm>
        </p:grpSpPr>
        <p:pic>
          <p:nvPicPr>
            <p:cNvPr id="84" name="object 84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2305811" y="1764792"/>
              <a:ext cx="111251" cy="94487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2433827" y="1764792"/>
              <a:ext cx="111252" cy="94487"/>
            </a:xfrm>
            <a:prstGeom prst="rect">
              <a:avLst/>
            </a:prstGeom>
          </p:spPr>
        </p:pic>
      </p:grpSp>
      <p:grpSp>
        <p:nvGrpSpPr>
          <p:cNvPr id="86" name="object 86"/>
          <p:cNvGrpSpPr/>
          <p:nvPr/>
        </p:nvGrpSpPr>
        <p:grpSpPr>
          <a:xfrm>
            <a:off x="2787396" y="1764792"/>
            <a:ext cx="998219" cy="94615"/>
            <a:chOff x="2787396" y="1764792"/>
            <a:chExt cx="998219" cy="94615"/>
          </a:xfrm>
        </p:grpSpPr>
        <p:pic>
          <p:nvPicPr>
            <p:cNvPr id="87" name="object 87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2787396" y="1764792"/>
              <a:ext cx="192023" cy="94487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3011424" y="1764792"/>
              <a:ext cx="176479" cy="94487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3200400" y="1764792"/>
              <a:ext cx="121919" cy="94487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3346703" y="1764792"/>
              <a:ext cx="192024" cy="94487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3572256" y="1764792"/>
              <a:ext cx="106679" cy="94487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3709416" y="1764792"/>
              <a:ext cx="76200" cy="94487"/>
            </a:xfrm>
            <a:prstGeom prst="rect">
              <a:avLst/>
            </a:prstGeom>
          </p:spPr>
        </p:pic>
      </p:grpSp>
      <p:pic>
        <p:nvPicPr>
          <p:cNvPr id="93" name="object 93"/>
          <p:cNvPicPr/>
          <p:nvPr/>
        </p:nvPicPr>
        <p:blipFill>
          <a:blip r:embed="rId85" cstate="print"/>
          <a:stretch>
            <a:fillRect/>
          </a:stretch>
        </p:blipFill>
        <p:spPr>
          <a:xfrm>
            <a:off x="3887723" y="1764792"/>
            <a:ext cx="124967" cy="94487"/>
          </a:xfrm>
          <a:prstGeom prst="rect">
            <a:avLst/>
          </a:prstGeom>
        </p:spPr>
      </p:pic>
      <p:pic>
        <p:nvPicPr>
          <p:cNvPr id="94" name="object 94"/>
          <p:cNvPicPr/>
          <p:nvPr/>
        </p:nvPicPr>
        <p:blipFill>
          <a:blip r:embed="rId86" cstate="print"/>
          <a:stretch>
            <a:fillRect/>
          </a:stretch>
        </p:blipFill>
        <p:spPr>
          <a:xfrm>
            <a:off x="4270247" y="1764792"/>
            <a:ext cx="128016" cy="94487"/>
          </a:xfrm>
          <a:prstGeom prst="rect">
            <a:avLst/>
          </a:prstGeom>
        </p:spPr>
      </p:pic>
      <p:grpSp>
        <p:nvGrpSpPr>
          <p:cNvPr id="95" name="object 95"/>
          <p:cNvGrpSpPr/>
          <p:nvPr/>
        </p:nvGrpSpPr>
        <p:grpSpPr>
          <a:xfrm>
            <a:off x="4506467" y="1764792"/>
            <a:ext cx="600710" cy="94615"/>
            <a:chOff x="4506467" y="1764792"/>
            <a:chExt cx="600710" cy="94615"/>
          </a:xfrm>
        </p:grpSpPr>
        <p:pic>
          <p:nvPicPr>
            <p:cNvPr id="96" name="object 96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4506467" y="1764792"/>
              <a:ext cx="192024" cy="94487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4725924" y="1764792"/>
              <a:ext cx="124967" cy="94487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4869180" y="1764792"/>
              <a:ext cx="96012" cy="94487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4983480" y="1764792"/>
              <a:ext cx="123443" cy="94487"/>
            </a:xfrm>
            <a:prstGeom prst="rect">
              <a:avLst/>
            </a:prstGeom>
          </p:spPr>
        </p:pic>
      </p:grpSp>
      <p:grpSp>
        <p:nvGrpSpPr>
          <p:cNvPr id="100" name="object 100"/>
          <p:cNvGrpSpPr/>
          <p:nvPr/>
        </p:nvGrpSpPr>
        <p:grpSpPr>
          <a:xfrm>
            <a:off x="5426964" y="1764792"/>
            <a:ext cx="1066800" cy="94615"/>
            <a:chOff x="5426964" y="1764792"/>
            <a:chExt cx="1066800" cy="94615"/>
          </a:xfrm>
        </p:grpSpPr>
        <p:pic>
          <p:nvPicPr>
            <p:cNvPr id="101" name="object 101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5426964" y="1764792"/>
              <a:ext cx="124967" cy="94487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5570219" y="1764792"/>
              <a:ext cx="96012" cy="94487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5684519" y="1764792"/>
              <a:ext cx="176479" cy="94487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5873496" y="1764792"/>
              <a:ext cx="121919" cy="94487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6016751" y="1764792"/>
              <a:ext cx="111251" cy="94487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6144767" y="1764792"/>
              <a:ext cx="111251" cy="94487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6280403" y="1764792"/>
              <a:ext cx="106680" cy="94487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6417564" y="1764792"/>
              <a:ext cx="76200" cy="94487"/>
            </a:xfrm>
            <a:prstGeom prst="rect">
              <a:avLst/>
            </a:prstGeom>
          </p:spPr>
        </p:pic>
      </p:grpSp>
      <p:pic>
        <p:nvPicPr>
          <p:cNvPr id="109" name="object 109"/>
          <p:cNvPicPr/>
          <p:nvPr/>
        </p:nvPicPr>
        <p:blipFill>
          <a:blip r:embed="rId99" cstate="print"/>
          <a:stretch>
            <a:fillRect/>
          </a:stretch>
        </p:blipFill>
        <p:spPr>
          <a:xfrm>
            <a:off x="6780276" y="1764792"/>
            <a:ext cx="192023" cy="94487"/>
          </a:xfrm>
          <a:prstGeom prst="rect">
            <a:avLst/>
          </a:prstGeom>
        </p:spPr>
      </p:pic>
      <p:sp>
        <p:nvSpPr>
          <p:cNvPr id="110" name="object 110"/>
          <p:cNvSpPr/>
          <p:nvPr/>
        </p:nvSpPr>
        <p:spPr>
          <a:xfrm>
            <a:off x="1132331" y="3358896"/>
            <a:ext cx="7432675" cy="2801620"/>
          </a:xfrm>
          <a:custGeom>
            <a:avLst/>
            <a:gdLst/>
            <a:ahLst/>
            <a:cxnLst/>
            <a:rect l="l" t="t" r="r" b="b"/>
            <a:pathLst>
              <a:path w="7432675" h="2801620">
                <a:moveTo>
                  <a:pt x="0" y="0"/>
                </a:moveTo>
                <a:lnTo>
                  <a:pt x="7432548" y="0"/>
                </a:lnTo>
                <a:lnTo>
                  <a:pt x="7432548" y="2801111"/>
                </a:lnTo>
                <a:lnTo>
                  <a:pt x="0" y="2801111"/>
                </a:lnTo>
                <a:lnTo>
                  <a:pt x="0" y="0"/>
                </a:lnTo>
                <a:close/>
              </a:path>
            </a:pathLst>
          </a:custGeom>
          <a:ln w="10668">
            <a:solidFill>
              <a:srgbClr val="AE48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 txBox="1"/>
          <p:nvPr/>
        </p:nvSpPr>
        <p:spPr>
          <a:xfrm>
            <a:off x="1236956" y="3846068"/>
            <a:ext cx="7221220" cy="51054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065" marR="5080" algn="ctr">
              <a:lnSpc>
                <a:spcPct val="88300"/>
              </a:lnSpc>
              <a:spcBef>
                <a:spcPts val="260"/>
              </a:spcBef>
            </a:pPr>
            <a:r>
              <a:rPr sz="1150" spc="20" dirty="0">
                <a:latin typeface="Cambria"/>
                <a:cs typeface="Cambria"/>
              </a:rPr>
              <a:t>States</a:t>
            </a:r>
            <a:r>
              <a:rPr sz="1150" spc="6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that</a:t>
            </a:r>
            <a:r>
              <a:rPr sz="1150" spc="6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firms</a:t>
            </a:r>
            <a:r>
              <a:rPr sz="1150" spc="65" dirty="0">
                <a:latin typeface="Cambria"/>
                <a:cs typeface="Cambria"/>
              </a:rPr>
              <a:t> seek</a:t>
            </a:r>
            <a:r>
              <a:rPr sz="1150" spc="5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to</a:t>
            </a:r>
            <a:r>
              <a:rPr sz="1150" spc="60" dirty="0">
                <a:latin typeface="Cambria"/>
                <a:cs typeface="Cambria"/>
              </a:rPr>
              <a:t> </a:t>
            </a:r>
            <a:r>
              <a:rPr sz="1150" spc="45" dirty="0">
                <a:latin typeface="Cambria"/>
                <a:cs typeface="Cambria"/>
              </a:rPr>
              <a:t>achieve</a:t>
            </a:r>
            <a:r>
              <a:rPr sz="1150" spc="6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consistency</a:t>
            </a:r>
            <a:r>
              <a:rPr sz="1150" spc="7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in</a:t>
            </a:r>
            <a:r>
              <a:rPr sz="1150" spc="55" dirty="0">
                <a:latin typeface="Cambria"/>
                <a:cs typeface="Cambria"/>
              </a:rPr>
              <a:t> </a:t>
            </a:r>
            <a:r>
              <a:rPr sz="1150" spc="60" dirty="0">
                <a:latin typeface="Cambria"/>
                <a:cs typeface="Cambria"/>
              </a:rPr>
              <a:t>engagement </a:t>
            </a:r>
            <a:r>
              <a:rPr sz="1150" spc="20" dirty="0">
                <a:latin typeface="Cambria"/>
                <a:cs typeface="Cambria"/>
              </a:rPr>
              <a:t>performance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and</a:t>
            </a:r>
            <a:r>
              <a:rPr sz="1150" spc="6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this</a:t>
            </a:r>
            <a:r>
              <a:rPr sz="1150" spc="60" dirty="0">
                <a:latin typeface="Cambria"/>
                <a:cs typeface="Cambria"/>
              </a:rPr>
              <a:t> </a:t>
            </a:r>
            <a:r>
              <a:rPr sz="1150" spc="50" dirty="0">
                <a:latin typeface="Cambria"/>
                <a:cs typeface="Cambria"/>
              </a:rPr>
              <a:t>can </a:t>
            </a:r>
            <a:r>
              <a:rPr sz="1150" spc="100" dirty="0">
                <a:latin typeface="Cambria"/>
                <a:cs typeface="Cambria"/>
              </a:rPr>
              <a:t>be</a:t>
            </a:r>
            <a:r>
              <a:rPr sz="1150" spc="70" dirty="0">
                <a:latin typeface="Cambria"/>
                <a:cs typeface="Cambria"/>
              </a:rPr>
              <a:t> </a:t>
            </a:r>
            <a:r>
              <a:rPr sz="1150" spc="45" dirty="0">
                <a:latin typeface="Cambria"/>
                <a:cs typeface="Cambria"/>
              </a:rPr>
              <a:t>achieved</a:t>
            </a:r>
            <a:r>
              <a:rPr sz="1150" spc="40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through </a:t>
            </a:r>
            <a:r>
              <a:rPr sz="1150" spc="20" dirty="0">
                <a:latin typeface="Cambria"/>
                <a:cs typeface="Cambria"/>
              </a:rPr>
              <a:t>manuals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(written</a:t>
            </a:r>
            <a:r>
              <a:rPr sz="1150" spc="8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or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electronic),</a:t>
            </a:r>
            <a:r>
              <a:rPr sz="1150" spc="-2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software</a:t>
            </a:r>
            <a:r>
              <a:rPr sz="1150" spc="7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tools</a:t>
            </a:r>
            <a:r>
              <a:rPr sz="1150" spc="6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or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other</a:t>
            </a:r>
            <a:r>
              <a:rPr sz="1150" spc="6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standardized</a:t>
            </a:r>
            <a:r>
              <a:rPr sz="1150" spc="8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documentation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and</a:t>
            </a:r>
            <a:r>
              <a:rPr sz="1150" spc="8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industry</a:t>
            </a:r>
            <a:r>
              <a:rPr sz="1150" spc="70" dirty="0">
                <a:latin typeface="Cambria"/>
                <a:cs typeface="Cambria"/>
              </a:rPr>
              <a:t> </a:t>
            </a:r>
            <a:r>
              <a:rPr sz="1150" spc="-25" dirty="0">
                <a:latin typeface="Cambria"/>
                <a:cs typeface="Cambria"/>
              </a:rPr>
              <a:t>and</a:t>
            </a:r>
            <a:r>
              <a:rPr sz="1150" spc="50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subject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matter-</a:t>
            </a:r>
            <a:r>
              <a:rPr sz="1150" spc="45" dirty="0">
                <a:latin typeface="Cambria"/>
                <a:cs typeface="Cambria"/>
              </a:rPr>
              <a:t>specific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spc="60" dirty="0">
                <a:latin typeface="Cambria"/>
                <a:cs typeface="Cambria"/>
              </a:rPr>
              <a:t>guidance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materials.</a:t>
            </a:r>
            <a:r>
              <a:rPr sz="1150" spc="-5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The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50" dirty="0">
                <a:latin typeface="Cambria"/>
                <a:cs typeface="Cambria"/>
              </a:rPr>
              <a:t>policy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could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address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matters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such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-25" dirty="0">
                <a:latin typeface="Cambria"/>
                <a:cs typeface="Cambria"/>
              </a:rPr>
              <a:t>as</a:t>
            </a:r>
            <a:endParaRPr sz="1150">
              <a:latin typeface="Cambria"/>
              <a:cs typeface="Cambria"/>
            </a:endParaRPr>
          </a:p>
        </p:txBody>
      </p:sp>
      <p:pic>
        <p:nvPicPr>
          <p:cNvPr id="112" name="object 112"/>
          <p:cNvPicPr/>
          <p:nvPr/>
        </p:nvPicPr>
        <p:blipFill>
          <a:blip r:embed="rId100" cstate="print"/>
          <a:stretch>
            <a:fillRect/>
          </a:stretch>
        </p:blipFill>
        <p:spPr>
          <a:xfrm>
            <a:off x="1127760" y="4803648"/>
            <a:ext cx="1254251" cy="1309116"/>
          </a:xfrm>
          <a:prstGeom prst="rect">
            <a:avLst/>
          </a:prstGeom>
        </p:spPr>
      </p:pic>
      <p:sp>
        <p:nvSpPr>
          <p:cNvPr id="113" name="object 113"/>
          <p:cNvSpPr txBox="1"/>
          <p:nvPr/>
        </p:nvSpPr>
        <p:spPr>
          <a:xfrm>
            <a:off x="1250672" y="4880822"/>
            <a:ext cx="1009650" cy="113093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065" marR="5080" indent="-1270" algn="ctr">
              <a:lnSpc>
                <a:spcPct val="88400"/>
              </a:lnSpc>
              <a:spcBef>
                <a:spcPts val="260"/>
              </a:spcBef>
            </a:pPr>
            <a:r>
              <a:rPr sz="1150" spc="-25" dirty="0">
                <a:latin typeface="Cambria"/>
                <a:cs typeface="Cambria"/>
              </a:rPr>
              <a:t>How </a:t>
            </a:r>
            <a:r>
              <a:rPr sz="1150" spc="50" dirty="0">
                <a:latin typeface="Cambria"/>
                <a:cs typeface="Cambria"/>
              </a:rPr>
              <a:t>engagement </a:t>
            </a:r>
            <a:r>
              <a:rPr sz="1150" dirty="0">
                <a:latin typeface="Cambria"/>
                <a:cs typeface="Cambria"/>
              </a:rPr>
              <a:t>teams</a:t>
            </a:r>
            <a:r>
              <a:rPr sz="1150" spc="180" dirty="0">
                <a:latin typeface="Cambria"/>
                <a:cs typeface="Cambria"/>
              </a:rPr>
              <a:t> </a:t>
            </a:r>
            <a:r>
              <a:rPr sz="1150" spc="-25" dirty="0">
                <a:latin typeface="Cambria"/>
                <a:cs typeface="Cambria"/>
              </a:rPr>
              <a:t>are </a:t>
            </a:r>
            <a:r>
              <a:rPr sz="1150" spc="55" dirty="0">
                <a:latin typeface="Cambria"/>
                <a:cs typeface="Cambria"/>
              </a:rPr>
              <a:t>briefed</a:t>
            </a:r>
            <a:r>
              <a:rPr sz="1150" spc="80" dirty="0">
                <a:latin typeface="Cambria"/>
                <a:cs typeface="Cambria"/>
              </a:rPr>
              <a:t> </a:t>
            </a:r>
            <a:r>
              <a:rPr sz="1150" spc="-25" dirty="0">
                <a:latin typeface="Cambria"/>
                <a:cs typeface="Cambria"/>
              </a:rPr>
              <a:t>on </a:t>
            </a:r>
            <a:r>
              <a:rPr sz="1150" spc="-10" dirty="0">
                <a:latin typeface="Cambria"/>
                <a:cs typeface="Cambria"/>
              </a:rPr>
              <a:t>understanding </a:t>
            </a:r>
            <a:r>
              <a:rPr sz="1150" dirty="0">
                <a:latin typeface="Cambria"/>
                <a:cs typeface="Cambria"/>
              </a:rPr>
              <a:t>their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spc="-20" dirty="0">
                <a:latin typeface="Cambria"/>
                <a:cs typeface="Cambria"/>
              </a:rPr>
              <a:t>work </a:t>
            </a:r>
            <a:r>
              <a:rPr sz="1150" spc="-10" dirty="0">
                <a:latin typeface="Cambria"/>
                <a:cs typeface="Cambria"/>
              </a:rPr>
              <a:t>objectives</a:t>
            </a:r>
            <a:endParaRPr sz="1150">
              <a:latin typeface="Cambria"/>
              <a:cs typeface="Cambria"/>
            </a:endParaRPr>
          </a:p>
        </p:txBody>
      </p:sp>
      <p:pic>
        <p:nvPicPr>
          <p:cNvPr id="114" name="object 114"/>
          <p:cNvPicPr/>
          <p:nvPr/>
        </p:nvPicPr>
        <p:blipFill>
          <a:blip r:embed="rId101" cstate="print"/>
          <a:stretch>
            <a:fillRect/>
          </a:stretch>
        </p:blipFill>
        <p:spPr>
          <a:xfrm>
            <a:off x="2362200" y="4803648"/>
            <a:ext cx="1258824" cy="1309116"/>
          </a:xfrm>
          <a:prstGeom prst="rect">
            <a:avLst/>
          </a:prstGeom>
        </p:spPr>
      </p:pic>
      <p:sp>
        <p:nvSpPr>
          <p:cNvPr id="115" name="object 115"/>
          <p:cNvSpPr txBox="1"/>
          <p:nvPr/>
        </p:nvSpPr>
        <p:spPr>
          <a:xfrm>
            <a:off x="2459251" y="5112503"/>
            <a:ext cx="1066165" cy="66611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 algn="ctr">
              <a:lnSpc>
                <a:spcPct val="88400"/>
              </a:lnSpc>
              <a:spcBef>
                <a:spcPts val="260"/>
              </a:spcBef>
            </a:pPr>
            <a:r>
              <a:rPr sz="1150" dirty="0">
                <a:latin typeface="Cambria"/>
                <a:cs typeface="Cambria"/>
              </a:rPr>
              <a:t>Process</a:t>
            </a:r>
            <a:r>
              <a:rPr sz="1150" spc="265" dirty="0">
                <a:latin typeface="Cambria"/>
                <a:cs typeface="Cambria"/>
              </a:rPr>
              <a:t> </a:t>
            </a:r>
            <a:r>
              <a:rPr sz="1150" spc="-25" dirty="0">
                <a:latin typeface="Cambria"/>
                <a:cs typeface="Cambria"/>
              </a:rPr>
              <a:t>for </a:t>
            </a:r>
            <a:r>
              <a:rPr sz="1150" spc="50" dirty="0">
                <a:latin typeface="Cambria"/>
                <a:cs typeface="Cambria"/>
              </a:rPr>
              <a:t>complying</a:t>
            </a:r>
            <a:r>
              <a:rPr sz="1150" spc="70" dirty="0">
                <a:latin typeface="Cambria"/>
                <a:cs typeface="Cambria"/>
              </a:rPr>
              <a:t> </a:t>
            </a:r>
            <a:r>
              <a:rPr sz="1150" spc="-20" dirty="0">
                <a:latin typeface="Cambria"/>
                <a:cs typeface="Cambria"/>
              </a:rPr>
              <a:t>with </a:t>
            </a:r>
            <a:r>
              <a:rPr sz="1150" spc="40" dirty="0">
                <a:latin typeface="Cambria"/>
                <a:cs typeface="Cambria"/>
              </a:rPr>
              <a:t>applicable </a:t>
            </a:r>
            <a:r>
              <a:rPr sz="1150" spc="-10" dirty="0">
                <a:latin typeface="Cambria"/>
                <a:cs typeface="Cambria"/>
              </a:rPr>
              <a:t>standards</a:t>
            </a:r>
            <a:endParaRPr sz="1150">
              <a:latin typeface="Cambria"/>
              <a:cs typeface="Cambria"/>
            </a:endParaRPr>
          </a:p>
        </p:txBody>
      </p:sp>
      <p:pic>
        <p:nvPicPr>
          <p:cNvPr id="116" name="object 116"/>
          <p:cNvPicPr/>
          <p:nvPr/>
        </p:nvPicPr>
        <p:blipFill>
          <a:blip r:embed="rId102" cstate="print"/>
          <a:stretch>
            <a:fillRect/>
          </a:stretch>
        </p:blipFill>
        <p:spPr>
          <a:xfrm>
            <a:off x="3599688" y="4803648"/>
            <a:ext cx="1260347" cy="1309116"/>
          </a:xfrm>
          <a:prstGeom prst="rect">
            <a:avLst/>
          </a:prstGeom>
        </p:spPr>
      </p:pic>
      <p:sp>
        <p:nvSpPr>
          <p:cNvPr id="117" name="object 117"/>
          <p:cNvSpPr txBox="1"/>
          <p:nvPr/>
        </p:nvSpPr>
        <p:spPr>
          <a:xfrm>
            <a:off x="3769844" y="5034769"/>
            <a:ext cx="922019" cy="82169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 algn="ctr">
              <a:lnSpc>
                <a:spcPct val="88500"/>
              </a:lnSpc>
              <a:spcBef>
                <a:spcPts val="260"/>
              </a:spcBef>
            </a:pPr>
            <a:r>
              <a:rPr sz="1150" spc="10" dirty="0">
                <a:latin typeface="Cambria"/>
                <a:cs typeface="Cambria"/>
              </a:rPr>
              <a:t>Processes</a:t>
            </a:r>
            <a:r>
              <a:rPr sz="1150" spc="290" dirty="0">
                <a:latin typeface="Cambria"/>
                <a:cs typeface="Cambria"/>
              </a:rPr>
              <a:t> </a:t>
            </a:r>
            <a:r>
              <a:rPr sz="1150" spc="-25" dirty="0">
                <a:latin typeface="Cambria"/>
                <a:cs typeface="Cambria"/>
              </a:rPr>
              <a:t>for </a:t>
            </a:r>
            <a:r>
              <a:rPr sz="1150" spc="50" dirty="0">
                <a:latin typeface="Cambria"/>
                <a:cs typeface="Cambria"/>
              </a:rPr>
              <a:t>engagement </a:t>
            </a:r>
            <a:r>
              <a:rPr sz="1150" spc="-10" dirty="0">
                <a:latin typeface="Cambria"/>
                <a:cs typeface="Cambria"/>
              </a:rPr>
              <a:t>supervision, </a:t>
            </a:r>
            <a:r>
              <a:rPr sz="1150" dirty="0">
                <a:latin typeface="Cambria"/>
                <a:cs typeface="Cambria"/>
              </a:rPr>
              <a:t>training</a:t>
            </a:r>
            <a:r>
              <a:rPr sz="1150" spc="220" dirty="0">
                <a:latin typeface="Cambria"/>
                <a:cs typeface="Cambria"/>
              </a:rPr>
              <a:t> </a:t>
            </a:r>
            <a:r>
              <a:rPr sz="1150" spc="-25" dirty="0">
                <a:latin typeface="Cambria"/>
                <a:cs typeface="Cambria"/>
              </a:rPr>
              <a:t>and </a:t>
            </a:r>
            <a:r>
              <a:rPr sz="1150" spc="45" dirty="0">
                <a:latin typeface="Cambria"/>
                <a:cs typeface="Cambria"/>
              </a:rPr>
              <a:t>coaching</a:t>
            </a:r>
            <a:endParaRPr sz="1150">
              <a:latin typeface="Cambria"/>
              <a:cs typeface="Cambria"/>
            </a:endParaRPr>
          </a:p>
        </p:txBody>
      </p:sp>
      <p:pic>
        <p:nvPicPr>
          <p:cNvPr id="118" name="object 118"/>
          <p:cNvPicPr/>
          <p:nvPr/>
        </p:nvPicPr>
        <p:blipFill>
          <a:blip r:embed="rId103" cstate="print"/>
          <a:stretch>
            <a:fillRect/>
          </a:stretch>
        </p:blipFill>
        <p:spPr>
          <a:xfrm>
            <a:off x="4838700" y="4803648"/>
            <a:ext cx="1258823" cy="1309116"/>
          </a:xfrm>
          <a:prstGeom prst="rect">
            <a:avLst/>
          </a:prstGeom>
        </p:spPr>
      </p:pic>
      <p:sp>
        <p:nvSpPr>
          <p:cNvPr id="119" name="object 119"/>
          <p:cNvSpPr txBox="1"/>
          <p:nvPr/>
        </p:nvSpPr>
        <p:spPr>
          <a:xfrm>
            <a:off x="4935686" y="4957081"/>
            <a:ext cx="1063625" cy="97536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065" marR="5080" indent="1270" algn="ctr">
              <a:lnSpc>
                <a:spcPct val="88300"/>
              </a:lnSpc>
              <a:spcBef>
                <a:spcPts val="260"/>
              </a:spcBef>
            </a:pPr>
            <a:r>
              <a:rPr sz="1150" dirty="0">
                <a:latin typeface="Cambria"/>
                <a:cs typeface="Cambria"/>
              </a:rPr>
              <a:t>Methods</a:t>
            </a:r>
            <a:r>
              <a:rPr sz="1150" spc="310" dirty="0">
                <a:latin typeface="Cambria"/>
                <a:cs typeface="Cambria"/>
              </a:rPr>
              <a:t> </a:t>
            </a:r>
            <a:r>
              <a:rPr sz="1150" spc="-25" dirty="0">
                <a:latin typeface="Cambria"/>
                <a:cs typeface="Cambria"/>
              </a:rPr>
              <a:t>of </a:t>
            </a:r>
            <a:r>
              <a:rPr sz="1150" spc="10" dirty="0">
                <a:latin typeface="Cambria"/>
                <a:cs typeface="Cambria"/>
              </a:rPr>
              <a:t>reviewing</a:t>
            </a:r>
            <a:r>
              <a:rPr sz="1150" spc="240" dirty="0">
                <a:latin typeface="Cambria"/>
                <a:cs typeface="Cambria"/>
              </a:rPr>
              <a:t> </a:t>
            </a:r>
            <a:r>
              <a:rPr sz="1150" spc="-20" dirty="0">
                <a:latin typeface="Cambria"/>
                <a:cs typeface="Cambria"/>
              </a:rPr>
              <a:t>work </a:t>
            </a:r>
            <a:r>
              <a:rPr sz="1150" spc="40" dirty="0">
                <a:latin typeface="Cambria"/>
                <a:cs typeface="Cambria"/>
              </a:rPr>
              <a:t>performed, </a:t>
            </a:r>
            <a:r>
              <a:rPr sz="1150" spc="-10" dirty="0">
                <a:latin typeface="Cambria"/>
                <a:cs typeface="Cambria"/>
              </a:rPr>
              <a:t>significant </a:t>
            </a:r>
            <a:r>
              <a:rPr sz="1150" spc="35" dirty="0">
                <a:latin typeface="Cambria"/>
                <a:cs typeface="Cambria"/>
              </a:rPr>
              <a:t>judgements made</a:t>
            </a:r>
            <a:endParaRPr sz="1150">
              <a:latin typeface="Cambria"/>
              <a:cs typeface="Cambria"/>
            </a:endParaRPr>
          </a:p>
        </p:txBody>
      </p:sp>
      <p:pic>
        <p:nvPicPr>
          <p:cNvPr id="120" name="object 120"/>
          <p:cNvPicPr/>
          <p:nvPr/>
        </p:nvPicPr>
        <p:blipFill>
          <a:blip r:embed="rId104" cstate="print"/>
          <a:stretch>
            <a:fillRect/>
          </a:stretch>
        </p:blipFill>
        <p:spPr>
          <a:xfrm>
            <a:off x="6077711" y="4803648"/>
            <a:ext cx="1254251" cy="1309116"/>
          </a:xfrm>
          <a:prstGeom prst="rect">
            <a:avLst/>
          </a:prstGeom>
        </p:spPr>
      </p:pic>
      <p:sp>
        <p:nvSpPr>
          <p:cNvPr id="121" name="object 121"/>
          <p:cNvSpPr txBox="1"/>
          <p:nvPr/>
        </p:nvSpPr>
        <p:spPr>
          <a:xfrm>
            <a:off x="6189994" y="5112503"/>
            <a:ext cx="1029969" cy="66611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 indent="-635" algn="ctr">
              <a:lnSpc>
                <a:spcPct val="88400"/>
              </a:lnSpc>
              <a:spcBef>
                <a:spcPts val="260"/>
              </a:spcBef>
            </a:pPr>
            <a:r>
              <a:rPr sz="1150" spc="-10" dirty="0">
                <a:latin typeface="Cambria"/>
                <a:cs typeface="Cambria"/>
              </a:rPr>
              <a:t>Appropriate documentation </a:t>
            </a:r>
            <a:r>
              <a:rPr sz="1150" dirty="0">
                <a:latin typeface="Cambria"/>
                <a:cs typeface="Cambria"/>
              </a:rPr>
              <a:t>of</a:t>
            </a:r>
            <a:r>
              <a:rPr sz="1150" spc="50" dirty="0">
                <a:latin typeface="Cambria"/>
                <a:cs typeface="Cambria"/>
              </a:rPr>
              <a:t> </a:t>
            </a:r>
            <a:r>
              <a:rPr sz="1150" spc="-20" dirty="0">
                <a:latin typeface="Cambria"/>
                <a:cs typeface="Cambria"/>
              </a:rPr>
              <a:t>work </a:t>
            </a:r>
            <a:r>
              <a:rPr sz="1150" spc="35" dirty="0">
                <a:latin typeface="Cambria"/>
                <a:cs typeface="Cambria"/>
              </a:rPr>
              <a:t>performed</a:t>
            </a:r>
            <a:endParaRPr sz="1150">
              <a:latin typeface="Cambria"/>
              <a:cs typeface="Cambria"/>
            </a:endParaRPr>
          </a:p>
        </p:txBody>
      </p:sp>
      <p:pic>
        <p:nvPicPr>
          <p:cNvPr id="122" name="object 122"/>
          <p:cNvPicPr/>
          <p:nvPr/>
        </p:nvPicPr>
        <p:blipFill>
          <a:blip r:embed="rId105" cstate="print"/>
          <a:stretch>
            <a:fillRect/>
          </a:stretch>
        </p:blipFill>
        <p:spPr>
          <a:xfrm>
            <a:off x="7312152" y="4803648"/>
            <a:ext cx="1258824" cy="1309116"/>
          </a:xfrm>
          <a:prstGeom prst="rect">
            <a:avLst/>
          </a:prstGeom>
        </p:spPr>
      </p:pic>
      <p:sp>
        <p:nvSpPr>
          <p:cNvPr id="123" name="object 123"/>
          <p:cNvSpPr txBox="1"/>
          <p:nvPr/>
        </p:nvSpPr>
        <p:spPr>
          <a:xfrm>
            <a:off x="7401575" y="5034769"/>
            <a:ext cx="1083310" cy="82169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 indent="-1270" algn="ctr">
              <a:lnSpc>
                <a:spcPct val="88500"/>
              </a:lnSpc>
              <a:spcBef>
                <a:spcPts val="260"/>
              </a:spcBef>
            </a:pPr>
            <a:r>
              <a:rPr sz="1150" dirty="0">
                <a:latin typeface="Cambria"/>
                <a:cs typeface="Cambria"/>
              </a:rPr>
              <a:t>How</a:t>
            </a:r>
            <a:r>
              <a:rPr sz="1150" spc="45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policies</a:t>
            </a:r>
            <a:r>
              <a:rPr sz="1150" spc="50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and</a:t>
            </a:r>
            <a:r>
              <a:rPr sz="1150" spc="170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procedures </a:t>
            </a:r>
            <a:r>
              <a:rPr sz="1150" dirty="0">
                <a:latin typeface="Cambria"/>
                <a:cs typeface="Cambria"/>
              </a:rPr>
              <a:t>are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spc="35" dirty="0">
                <a:latin typeface="Cambria"/>
                <a:cs typeface="Cambria"/>
              </a:rPr>
              <a:t>updated</a:t>
            </a:r>
            <a:r>
              <a:rPr sz="1150" spc="50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and</a:t>
            </a:r>
            <a:r>
              <a:rPr sz="1150" spc="170" dirty="0">
                <a:latin typeface="Cambria"/>
                <a:cs typeface="Cambria"/>
              </a:rPr>
              <a:t> </a:t>
            </a:r>
            <a:r>
              <a:rPr sz="1150" spc="-20" dirty="0">
                <a:latin typeface="Cambria"/>
                <a:cs typeface="Cambria"/>
              </a:rPr>
              <a:t>kept</a:t>
            </a:r>
            <a:r>
              <a:rPr sz="1150" spc="500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current</a:t>
            </a:r>
            <a:endParaRPr sz="1150">
              <a:latin typeface="Cambria"/>
              <a:cs typeface="Cambria"/>
            </a:endParaRPr>
          </a:p>
        </p:txBody>
      </p:sp>
      <p:grpSp>
        <p:nvGrpSpPr>
          <p:cNvPr id="124" name="object 124"/>
          <p:cNvGrpSpPr/>
          <p:nvPr/>
        </p:nvGrpSpPr>
        <p:grpSpPr>
          <a:xfrm>
            <a:off x="1126998" y="2084069"/>
            <a:ext cx="7443470" cy="1323340"/>
            <a:chOff x="1126998" y="2084069"/>
            <a:chExt cx="7443470" cy="1323340"/>
          </a:xfrm>
        </p:grpSpPr>
        <p:sp>
          <p:nvSpPr>
            <p:cNvPr id="125" name="object 125"/>
            <p:cNvSpPr/>
            <p:nvPr/>
          </p:nvSpPr>
          <p:spPr>
            <a:xfrm>
              <a:off x="1132332" y="2089403"/>
              <a:ext cx="7432675" cy="1312545"/>
            </a:xfrm>
            <a:custGeom>
              <a:avLst/>
              <a:gdLst/>
              <a:ahLst/>
              <a:cxnLst/>
              <a:rect l="l" t="t" r="r" b="b"/>
              <a:pathLst>
                <a:path w="7432675" h="1312545">
                  <a:moveTo>
                    <a:pt x="3715512" y="1312164"/>
                  </a:moveTo>
                  <a:lnTo>
                    <a:pt x="3387851" y="984504"/>
                  </a:lnTo>
                  <a:lnTo>
                    <a:pt x="3552444" y="984504"/>
                  </a:lnTo>
                  <a:lnTo>
                    <a:pt x="3552444" y="851916"/>
                  </a:lnTo>
                  <a:lnTo>
                    <a:pt x="0" y="851916"/>
                  </a:lnTo>
                  <a:lnTo>
                    <a:pt x="0" y="0"/>
                  </a:lnTo>
                  <a:lnTo>
                    <a:pt x="7432548" y="0"/>
                  </a:lnTo>
                  <a:lnTo>
                    <a:pt x="7432548" y="851916"/>
                  </a:lnTo>
                  <a:lnTo>
                    <a:pt x="3880104" y="851916"/>
                  </a:lnTo>
                  <a:lnTo>
                    <a:pt x="3880104" y="984504"/>
                  </a:lnTo>
                  <a:lnTo>
                    <a:pt x="4044696" y="984504"/>
                  </a:lnTo>
                  <a:lnTo>
                    <a:pt x="3715512" y="131216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1132332" y="2089403"/>
              <a:ext cx="7432675" cy="1312545"/>
            </a:xfrm>
            <a:custGeom>
              <a:avLst/>
              <a:gdLst/>
              <a:ahLst/>
              <a:cxnLst/>
              <a:rect l="l" t="t" r="r" b="b"/>
              <a:pathLst>
                <a:path w="7432675" h="1312545">
                  <a:moveTo>
                    <a:pt x="7432548" y="851916"/>
                  </a:moveTo>
                  <a:lnTo>
                    <a:pt x="3880104" y="851916"/>
                  </a:lnTo>
                  <a:lnTo>
                    <a:pt x="3880104" y="984504"/>
                  </a:lnTo>
                  <a:lnTo>
                    <a:pt x="4044696" y="984504"/>
                  </a:lnTo>
                  <a:lnTo>
                    <a:pt x="3715512" y="1312164"/>
                  </a:lnTo>
                  <a:lnTo>
                    <a:pt x="3387851" y="984504"/>
                  </a:lnTo>
                  <a:lnTo>
                    <a:pt x="3552444" y="984504"/>
                  </a:lnTo>
                  <a:lnTo>
                    <a:pt x="3552444" y="851916"/>
                  </a:lnTo>
                  <a:lnTo>
                    <a:pt x="0" y="851916"/>
                  </a:lnTo>
                  <a:lnTo>
                    <a:pt x="0" y="0"/>
                  </a:lnTo>
                  <a:lnTo>
                    <a:pt x="7432548" y="0"/>
                  </a:lnTo>
                  <a:lnTo>
                    <a:pt x="7432548" y="851916"/>
                  </a:lnTo>
                  <a:close/>
                </a:path>
              </a:pathLst>
            </a:custGeom>
            <a:ln w="10668">
              <a:solidFill>
                <a:srgbClr val="AE48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7" name="object 127"/>
          <p:cNvSpPr txBox="1"/>
          <p:nvPr/>
        </p:nvSpPr>
        <p:spPr>
          <a:xfrm>
            <a:off x="1212596" y="2245868"/>
            <a:ext cx="7271384" cy="51054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 algn="ctr">
              <a:lnSpc>
                <a:spcPct val="88300"/>
              </a:lnSpc>
              <a:spcBef>
                <a:spcPts val="260"/>
              </a:spcBef>
            </a:pPr>
            <a:r>
              <a:rPr sz="1150" spc="10" dirty="0">
                <a:latin typeface="Cambria"/>
                <a:cs typeface="Cambria"/>
              </a:rPr>
              <a:t>Requires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firm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to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establish</a:t>
            </a:r>
            <a:r>
              <a:rPr sz="1150" spc="13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policies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and</a:t>
            </a:r>
            <a:r>
              <a:rPr sz="1150" spc="8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procedures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to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60" dirty="0">
                <a:latin typeface="Cambria"/>
                <a:cs typeface="Cambria"/>
              </a:rPr>
              <a:t>enable</a:t>
            </a:r>
            <a:r>
              <a:rPr sz="1150" spc="13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it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to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ensure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that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55" dirty="0">
                <a:latin typeface="Cambria"/>
                <a:cs typeface="Cambria"/>
              </a:rPr>
              <a:t>engagements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are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45" dirty="0">
                <a:latin typeface="Cambria"/>
                <a:cs typeface="Cambria"/>
              </a:rPr>
              <a:t>performed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-25" dirty="0">
                <a:latin typeface="Cambria"/>
                <a:cs typeface="Cambria"/>
              </a:rPr>
              <a:t>in </a:t>
            </a:r>
            <a:r>
              <a:rPr sz="1150" spc="50" dirty="0">
                <a:latin typeface="Cambria"/>
                <a:cs typeface="Cambria"/>
              </a:rPr>
              <a:t>accordance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with</a:t>
            </a:r>
            <a:r>
              <a:rPr sz="1150" spc="6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professional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standards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and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regulatory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and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60" dirty="0">
                <a:latin typeface="Cambria"/>
                <a:cs typeface="Cambria"/>
              </a:rPr>
              <a:t>legal</a:t>
            </a:r>
            <a:r>
              <a:rPr sz="1150" spc="6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requirements,</a:t>
            </a:r>
            <a:r>
              <a:rPr sz="1150" spc="-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and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that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the</a:t>
            </a:r>
            <a:r>
              <a:rPr sz="1150" spc="6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firm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or</a:t>
            </a:r>
            <a:r>
              <a:rPr sz="1150" spc="70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partner </a:t>
            </a:r>
            <a:r>
              <a:rPr sz="1150" spc="10" dirty="0">
                <a:latin typeface="Cambria"/>
                <a:cs typeface="Cambria"/>
              </a:rPr>
              <a:t>issues</a:t>
            </a:r>
            <a:r>
              <a:rPr sz="1150" spc="24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appropriate</a:t>
            </a:r>
            <a:r>
              <a:rPr sz="1150" spc="235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reports</a:t>
            </a:r>
            <a:endParaRPr sz="11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05384" y="1763267"/>
            <a:ext cx="2475230" cy="428625"/>
            <a:chOff x="405384" y="1763267"/>
            <a:chExt cx="2475230" cy="4286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5669" y="1763267"/>
              <a:ext cx="172465" cy="10668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94206" y="1763267"/>
              <a:ext cx="172465" cy="10668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5384" y="1767840"/>
              <a:ext cx="192024" cy="10210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6572" y="1768601"/>
              <a:ext cx="106679" cy="10134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09344" y="1767840"/>
              <a:ext cx="192023" cy="10210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68651" y="1767840"/>
              <a:ext cx="192024" cy="10210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529839" y="1768601"/>
              <a:ext cx="106679" cy="10134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70431" y="1767840"/>
              <a:ext cx="153923" cy="21183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35863" y="1768601"/>
              <a:ext cx="408432" cy="21107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36320" y="1869948"/>
              <a:ext cx="51815" cy="3352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39824" y="1767840"/>
              <a:ext cx="502920" cy="21183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514855" y="1869948"/>
              <a:ext cx="51816" cy="3352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199132" y="1768601"/>
              <a:ext cx="408432" cy="21107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663951" y="1767840"/>
              <a:ext cx="216408" cy="32156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59891" y="1869948"/>
              <a:ext cx="124968" cy="10972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08303" y="1869948"/>
              <a:ext cx="68732" cy="21945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23159" y="1869948"/>
              <a:ext cx="124967" cy="109727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386840" y="1869948"/>
              <a:ext cx="68732" cy="219455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07364" y="1984248"/>
              <a:ext cx="89915" cy="10515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485900" y="1984248"/>
              <a:ext cx="89916" cy="10515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47115" y="2055875"/>
              <a:ext cx="50292" cy="3352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35863" y="1979676"/>
              <a:ext cx="100584" cy="10972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59891" y="1979676"/>
              <a:ext cx="184404" cy="109727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160199" y="1979676"/>
              <a:ext cx="174824" cy="109727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751075" y="2055875"/>
              <a:ext cx="50291" cy="33528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639824" y="1979676"/>
              <a:ext cx="100583" cy="109727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863851" y="1979676"/>
              <a:ext cx="248412" cy="10972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310384" y="2055875"/>
              <a:ext cx="50291" cy="3352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199132" y="1979676"/>
              <a:ext cx="100583" cy="109727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423159" y="1979676"/>
              <a:ext cx="184404" cy="109727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915924" y="2089404"/>
              <a:ext cx="175259" cy="102107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394459" y="2089404"/>
              <a:ext cx="175260" cy="10210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05384" y="2089404"/>
              <a:ext cx="192024" cy="94487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630935" y="2089404"/>
              <a:ext cx="106680" cy="94487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768095" y="2089404"/>
              <a:ext cx="76200" cy="94487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127760" y="2089404"/>
              <a:ext cx="111251" cy="94487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255775" y="2089404"/>
              <a:ext cx="111252" cy="94487"/>
            </a:xfrm>
            <a:prstGeom prst="rect">
              <a:avLst/>
            </a:prstGeom>
          </p:spPr>
        </p:pic>
      </p:grpSp>
      <p:grpSp>
        <p:nvGrpSpPr>
          <p:cNvPr id="40" name="object 40"/>
          <p:cNvGrpSpPr/>
          <p:nvPr/>
        </p:nvGrpSpPr>
        <p:grpSpPr>
          <a:xfrm>
            <a:off x="3092196" y="1763267"/>
            <a:ext cx="1724025" cy="428625"/>
            <a:chOff x="3092196" y="1763267"/>
            <a:chExt cx="1724025" cy="428625"/>
          </a:xfrm>
        </p:grpSpPr>
        <p:pic>
          <p:nvPicPr>
            <p:cNvPr id="41" name="object 41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4034942" y="1763267"/>
              <a:ext cx="174345" cy="10668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3092196" y="1767840"/>
              <a:ext cx="216407" cy="102108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3328416" y="1767840"/>
              <a:ext cx="192024" cy="10210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3805427" y="1767840"/>
              <a:ext cx="192024" cy="102108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4248911" y="1767840"/>
              <a:ext cx="217932" cy="102108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4151375" y="1869948"/>
              <a:ext cx="67056" cy="109727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3358896" y="1767840"/>
              <a:ext cx="406907" cy="211835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506467" y="1767840"/>
              <a:ext cx="309372" cy="21183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3835908" y="1869948"/>
              <a:ext cx="258402" cy="109727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3127248" y="1869948"/>
              <a:ext cx="182879" cy="109727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3582924" y="1869948"/>
              <a:ext cx="182498" cy="109727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4283964" y="1869948"/>
              <a:ext cx="182498" cy="109727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4149198" y="1979676"/>
              <a:ext cx="68483" cy="109727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4026408" y="1979676"/>
              <a:ext cx="68580" cy="109727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3127248" y="1979676"/>
              <a:ext cx="161543" cy="109727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3470148" y="2055875"/>
              <a:ext cx="50291" cy="33528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3358896" y="1979676"/>
              <a:ext cx="100583" cy="109727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3582924" y="1979676"/>
              <a:ext cx="167640" cy="109727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3835908" y="1979676"/>
              <a:ext cx="102108" cy="109727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4283964" y="1979676"/>
              <a:ext cx="167639" cy="109727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4536948" y="1979676"/>
              <a:ext cx="248411" cy="109727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4035551" y="2089404"/>
              <a:ext cx="173736" cy="102107"/>
            </a:xfrm>
            <a:prstGeom prst="rect">
              <a:avLst/>
            </a:prstGeom>
          </p:spPr>
        </p:pic>
      </p:grpSp>
      <p:grpSp>
        <p:nvGrpSpPr>
          <p:cNvPr id="63" name="object 63"/>
          <p:cNvGrpSpPr/>
          <p:nvPr/>
        </p:nvGrpSpPr>
        <p:grpSpPr>
          <a:xfrm>
            <a:off x="5102352" y="1763267"/>
            <a:ext cx="692150" cy="428625"/>
            <a:chOff x="5102352" y="1763267"/>
            <a:chExt cx="692150" cy="428625"/>
          </a:xfrm>
        </p:grpSpPr>
        <p:pic>
          <p:nvPicPr>
            <p:cNvPr id="64" name="object 64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5387593" y="1763267"/>
              <a:ext cx="175006" cy="106680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5237988" y="1768601"/>
              <a:ext cx="106680" cy="101346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5602223" y="1767840"/>
              <a:ext cx="192024" cy="102108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5379763" y="1869948"/>
              <a:ext cx="67012" cy="109727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5510784" y="1869948"/>
              <a:ext cx="51816" cy="33527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5102352" y="1768601"/>
              <a:ext cx="213360" cy="211073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5131307" y="1869948"/>
              <a:ext cx="124968" cy="109727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5632704" y="1869948"/>
              <a:ext cx="161544" cy="109727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5510784" y="2037587"/>
              <a:ext cx="54864" cy="51816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5379720" y="1979676"/>
              <a:ext cx="70103" cy="109727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5131307" y="1979676"/>
              <a:ext cx="184404" cy="109727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5743955" y="2055875"/>
              <a:ext cx="50292" cy="33528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5632704" y="1979676"/>
              <a:ext cx="100583" cy="109727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5388864" y="2089404"/>
              <a:ext cx="173735" cy="102107"/>
            </a:xfrm>
            <a:prstGeom prst="rect">
              <a:avLst/>
            </a:prstGeom>
          </p:spPr>
        </p:pic>
      </p:grpSp>
      <p:grpSp>
        <p:nvGrpSpPr>
          <p:cNvPr id="78" name="object 78"/>
          <p:cNvGrpSpPr/>
          <p:nvPr/>
        </p:nvGrpSpPr>
        <p:grpSpPr>
          <a:xfrm>
            <a:off x="4871139" y="1767839"/>
            <a:ext cx="175260" cy="321945"/>
            <a:chOff x="4871139" y="1767839"/>
            <a:chExt cx="175260" cy="321945"/>
          </a:xfrm>
        </p:grpSpPr>
        <p:pic>
          <p:nvPicPr>
            <p:cNvPr id="79" name="object 79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4881371" y="1767839"/>
              <a:ext cx="153924" cy="211835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4871139" y="1979675"/>
              <a:ext cx="174824" cy="109727"/>
            </a:xfrm>
            <a:prstGeom prst="rect">
              <a:avLst/>
            </a:prstGeom>
          </p:spPr>
        </p:pic>
      </p:grpSp>
      <p:grpSp>
        <p:nvGrpSpPr>
          <p:cNvPr id="81" name="object 81"/>
          <p:cNvGrpSpPr/>
          <p:nvPr/>
        </p:nvGrpSpPr>
        <p:grpSpPr>
          <a:xfrm>
            <a:off x="1609344" y="2089404"/>
            <a:ext cx="998219" cy="94615"/>
            <a:chOff x="1609344" y="2089404"/>
            <a:chExt cx="998219" cy="94615"/>
          </a:xfrm>
        </p:grpSpPr>
        <p:pic>
          <p:nvPicPr>
            <p:cNvPr id="82" name="object 82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1609344" y="2089404"/>
              <a:ext cx="192023" cy="94487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1833372" y="2089404"/>
              <a:ext cx="176479" cy="94487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2020824" y="2089404"/>
              <a:ext cx="123443" cy="94487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2168651" y="2089404"/>
              <a:ext cx="192024" cy="94487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2394204" y="2089404"/>
              <a:ext cx="106679" cy="94487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2531364" y="2089404"/>
              <a:ext cx="76200" cy="94487"/>
            </a:xfrm>
            <a:prstGeom prst="rect">
              <a:avLst/>
            </a:prstGeom>
          </p:spPr>
        </p:pic>
      </p:grpSp>
      <p:pic>
        <p:nvPicPr>
          <p:cNvPr id="88" name="object 88"/>
          <p:cNvPicPr/>
          <p:nvPr/>
        </p:nvPicPr>
        <p:blipFill>
          <a:blip r:embed="rId83" cstate="print"/>
          <a:stretch>
            <a:fillRect/>
          </a:stretch>
        </p:blipFill>
        <p:spPr>
          <a:xfrm>
            <a:off x="2709672" y="2089404"/>
            <a:ext cx="124967" cy="94487"/>
          </a:xfrm>
          <a:prstGeom prst="rect">
            <a:avLst/>
          </a:prstGeom>
        </p:spPr>
      </p:pic>
      <p:pic>
        <p:nvPicPr>
          <p:cNvPr id="89" name="object 89"/>
          <p:cNvPicPr/>
          <p:nvPr/>
        </p:nvPicPr>
        <p:blipFill>
          <a:blip r:embed="rId84" cstate="print"/>
          <a:stretch>
            <a:fillRect/>
          </a:stretch>
        </p:blipFill>
        <p:spPr>
          <a:xfrm>
            <a:off x="3092196" y="2089404"/>
            <a:ext cx="128015" cy="94487"/>
          </a:xfrm>
          <a:prstGeom prst="rect">
            <a:avLst/>
          </a:prstGeom>
        </p:spPr>
      </p:pic>
      <p:grpSp>
        <p:nvGrpSpPr>
          <p:cNvPr id="90" name="object 90"/>
          <p:cNvGrpSpPr/>
          <p:nvPr/>
        </p:nvGrpSpPr>
        <p:grpSpPr>
          <a:xfrm>
            <a:off x="3328415" y="2089404"/>
            <a:ext cx="600710" cy="94615"/>
            <a:chOff x="3328415" y="2089404"/>
            <a:chExt cx="600710" cy="94615"/>
          </a:xfrm>
        </p:grpSpPr>
        <p:pic>
          <p:nvPicPr>
            <p:cNvPr id="91" name="object 91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3328415" y="2089404"/>
              <a:ext cx="192024" cy="94487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3547871" y="2089404"/>
              <a:ext cx="124967" cy="94487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3691127" y="2089404"/>
              <a:ext cx="96012" cy="94487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3805427" y="2089404"/>
              <a:ext cx="123444" cy="94487"/>
            </a:xfrm>
            <a:prstGeom prst="rect">
              <a:avLst/>
            </a:prstGeom>
          </p:spPr>
        </p:pic>
      </p:grpSp>
      <p:grpSp>
        <p:nvGrpSpPr>
          <p:cNvPr id="95" name="object 95"/>
          <p:cNvGrpSpPr/>
          <p:nvPr/>
        </p:nvGrpSpPr>
        <p:grpSpPr>
          <a:xfrm>
            <a:off x="4248911" y="2089404"/>
            <a:ext cx="1066800" cy="94615"/>
            <a:chOff x="4248911" y="2089404"/>
            <a:chExt cx="1066800" cy="94615"/>
          </a:xfrm>
        </p:grpSpPr>
        <p:pic>
          <p:nvPicPr>
            <p:cNvPr id="96" name="object 96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4248911" y="2089404"/>
              <a:ext cx="124968" cy="94487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4392168" y="2089404"/>
              <a:ext cx="96012" cy="94487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4506468" y="2089404"/>
              <a:ext cx="176479" cy="94487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4693919" y="2089404"/>
              <a:ext cx="123444" cy="94487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4838700" y="2089404"/>
              <a:ext cx="111251" cy="94487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4966716" y="2089404"/>
              <a:ext cx="111251" cy="94487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5102352" y="2089404"/>
              <a:ext cx="106680" cy="94487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5239512" y="2089404"/>
              <a:ext cx="76200" cy="94487"/>
            </a:xfrm>
            <a:prstGeom prst="rect">
              <a:avLst/>
            </a:prstGeom>
          </p:spPr>
        </p:pic>
      </p:grpSp>
      <p:pic>
        <p:nvPicPr>
          <p:cNvPr id="104" name="object 104"/>
          <p:cNvPicPr/>
          <p:nvPr/>
        </p:nvPicPr>
        <p:blipFill>
          <a:blip r:embed="rId97" cstate="print"/>
          <a:stretch>
            <a:fillRect/>
          </a:stretch>
        </p:blipFill>
        <p:spPr>
          <a:xfrm>
            <a:off x="5602223" y="2089404"/>
            <a:ext cx="192024" cy="94487"/>
          </a:xfrm>
          <a:prstGeom prst="rect">
            <a:avLst/>
          </a:prstGeom>
        </p:spPr>
      </p:pic>
      <p:pic>
        <p:nvPicPr>
          <p:cNvPr id="105" name="object 105"/>
          <p:cNvPicPr/>
          <p:nvPr/>
        </p:nvPicPr>
        <p:blipFill>
          <a:blip r:embed="rId98" cstate="print"/>
          <a:stretch>
            <a:fillRect/>
          </a:stretch>
        </p:blipFill>
        <p:spPr>
          <a:xfrm>
            <a:off x="6018276" y="2014727"/>
            <a:ext cx="117347" cy="48767"/>
          </a:xfrm>
          <a:prstGeom prst="rect">
            <a:avLst/>
          </a:prstGeom>
        </p:spPr>
      </p:pic>
      <p:pic>
        <p:nvPicPr>
          <p:cNvPr id="106" name="object 106"/>
          <p:cNvPicPr/>
          <p:nvPr/>
        </p:nvPicPr>
        <p:blipFill>
          <a:blip r:embed="rId99" cstate="print"/>
          <a:stretch>
            <a:fillRect/>
          </a:stretch>
        </p:blipFill>
        <p:spPr>
          <a:xfrm>
            <a:off x="6359695" y="1763267"/>
            <a:ext cx="182836" cy="216408"/>
          </a:xfrm>
          <a:prstGeom prst="rect">
            <a:avLst/>
          </a:prstGeom>
        </p:spPr>
      </p:pic>
      <p:pic>
        <p:nvPicPr>
          <p:cNvPr id="107" name="object 107"/>
          <p:cNvPicPr/>
          <p:nvPr/>
        </p:nvPicPr>
        <p:blipFill>
          <a:blip r:embed="rId100" cstate="print"/>
          <a:stretch>
            <a:fillRect/>
          </a:stretch>
        </p:blipFill>
        <p:spPr>
          <a:xfrm>
            <a:off x="6589776" y="1763267"/>
            <a:ext cx="193547" cy="216408"/>
          </a:xfrm>
          <a:prstGeom prst="rect">
            <a:avLst/>
          </a:prstGeom>
        </p:spPr>
      </p:pic>
      <p:pic>
        <p:nvPicPr>
          <p:cNvPr id="108" name="object 108"/>
          <p:cNvPicPr/>
          <p:nvPr/>
        </p:nvPicPr>
        <p:blipFill>
          <a:blip r:embed="rId101" cstate="print"/>
          <a:stretch>
            <a:fillRect/>
          </a:stretch>
        </p:blipFill>
        <p:spPr>
          <a:xfrm>
            <a:off x="7098792" y="1763522"/>
            <a:ext cx="158495" cy="216153"/>
          </a:xfrm>
          <a:prstGeom prst="rect">
            <a:avLst/>
          </a:prstGeom>
        </p:spPr>
      </p:pic>
      <p:pic>
        <p:nvPicPr>
          <p:cNvPr id="109" name="object 109"/>
          <p:cNvPicPr/>
          <p:nvPr/>
        </p:nvPicPr>
        <p:blipFill>
          <a:blip r:embed="rId102" cstate="print"/>
          <a:stretch>
            <a:fillRect/>
          </a:stretch>
        </p:blipFill>
        <p:spPr>
          <a:xfrm>
            <a:off x="8613647" y="1763267"/>
            <a:ext cx="193548" cy="216408"/>
          </a:xfrm>
          <a:prstGeom prst="rect">
            <a:avLst/>
          </a:prstGeom>
        </p:spPr>
      </p:pic>
      <p:pic>
        <p:nvPicPr>
          <p:cNvPr id="110" name="object 110"/>
          <p:cNvPicPr/>
          <p:nvPr/>
        </p:nvPicPr>
        <p:blipFill>
          <a:blip r:embed="rId103" cstate="print"/>
          <a:stretch>
            <a:fillRect/>
          </a:stretch>
        </p:blipFill>
        <p:spPr>
          <a:xfrm>
            <a:off x="6819900" y="1768601"/>
            <a:ext cx="242316" cy="211073"/>
          </a:xfrm>
          <a:prstGeom prst="rect">
            <a:avLst/>
          </a:prstGeom>
        </p:spPr>
      </p:pic>
      <p:grpSp>
        <p:nvGrpSpPr>
          <p:cNvPr id="111" name="object 111"/>
          <p:cNvGrpSpPr/>
          <p:nvPr/>
        </p:nvGrpSpPr>
        <p:grpSpPr>
          <a:xfrm>
            <a:off x="7304532" y="1767839"/>
            <a:ext cx="382905" cy="212090"/>
            <a:chOff x="7304532" y="1767839"/>
            <a:chExt cx="382905" cy="212090"/>
          </a:xfrm>
        </p:grpSpPr>
        <p:pic>
          <p:nvPicPr>
            <p:cNvPr id="112" name="object 112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7441692" y="1767839"/>
              <a:ext cx="102107" cy="211835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7304532" y="1767839"/>
              <a:ext cx="112775" cy="211835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7566660" y="1767839"/>
              <a:ext cx="120395" cy="211835"/>
            </a:xfrm>
            <a:prstGeom prst="rect">
              <a:avLst/>
            </a:prstGeom>
          </p:spPr>
        </p:pic>
      </p:grpSp>
      <p:pic>
        <p:nvPicPr>
          <p:cNvPr id="115" name="object 115"/>
          <p:cNvPicPr/>
          <p:nvPr/>
        </p:nvPicPr>
        <p:blipFill>
          <a:blip r:embed="rId107" cstate="print"/>
          <a:stretch>
            <a:fillRect/>
          </a:stretch>
        </p:blipFill>
        <p:spPr>
          <a:xfrm>
            <a:off x="7752588" y="1767839"/>
            <a:ext cx="216408" cy="211835"/>
          </a:xfrm>
          <a:prstGeom prst="rect">
            <a:avLst/>
          </a:prstGeom>
        </p:spPr>
      </p:pic>
      <p:pic>
        <p:nvPicPr>
          <p:cNvPr id="116" name="object 116"/>
          <p:cNvPicPr/>
          <p:nvPr/>
        </p:nvPicPr>
        <p:blipFill>
          <a:blip r:embed="rId108" cstate="print"/>
          <a:stretch>
            <a:fillRect/>
          </a:stretch>
        </p:blipFill>
        <p:spPr>
          <a:xfrm>
            <a:off x="8016240" y="1767839"/>
            <a:ext cx="153924" cy="211835"/>
          </a:xfrm>
          <a:prstGeom prst="rect">
            <a:avLst/>
          </a:prstGeom>
        </p:spPr>
      </p:pic>
      <p:grpSp>
        <p:nvGrpSpPr>
          <p:cNvPr id="117" name="object 117"/>
          <p:cNvGrpSpPr/>
          <p:nvPr/>
        </p:nvGrpSpPr>
        <p:grpSpPr>
          <a:xfrm>
            <a:off x="8218932" y="1767839"/>
            <a:ext cx="363220" cy="212090"/>
            <a:chOff x="8218932" y="1767839"/>
            <a:chExt cx="363220" cy="212090"/>
          </a:xfrm>
        </p:grpSpPr>
        <p:pic>
          <p:nvPicPr>
            <p:cNvPr id="118" name="object 118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8218932" y="1767839"/>
              <a:ext cx="216407" cy="211835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8459724" y="1767839"/>
              <a:ext cx="121920" cy="211835"/>
            </a:xfrm>
            <a:prstGeom prst="rect">
              <a:avLst/>
            </a:prstGeom>
          </p:spPr>
        </p:pic>
      </p:grpSp>
      <p:pic>
        <p:nvPicPr>
          <p:cNvPr id="120" name="object 120"/>
          <p:cNvPicPr/>
          <p:nvPr/>
        </p:nvPicPr>
        <p:blipFill>
          <a:blip r:embed="rId111" cstate="print"/>
          <a:stretch>
            <a:fillRect/>
          </a:stretch>
        </p:blipFill>
        <p:spPr>
          <a:xfrm>
            <a:off x="8843771" y="1768601"/>
            <a:ext cx="242316" cy="211073"/>
          </a:xfrm>
          <a:prstGeom prst="rect">
            <a:avLst/>
          </a:prstGeom>
        </p:spPr>
      </p:pic>
      <p:pic>
        <p:nvPicPr>
          <p:cNvPr id="121" name="object 121"/>
          <p:cNvPicPr/>
          <p:nvPr/>
        </p:nvPicPr>
        <p:blipFill>
          <a:blip r:embed="rId112" cstate="print"/>
          <a:stretch>
            <a:fillRect/>
          </a:stretch>
        </p:blipFill>
        <p:spPr>
          <a:xfrm>
            <a:off x="6359652" y="1979676"/>
            <a:ext cx="185928" cy="211835"/>
          </a:xfrm>
          <a:prstGeom prst="rect">
            <a:avLst/>
          </a:prstGeom>
        </p:spPr>
      </p:pic>
      <p:pic>
        <p:nvPicPr>
          <p:cNvPr id="122" name="object 122"/>
          <p:cNvPicPr/>
          <p:nvPr/>
        </p:nvPicPr>
        <p:blipFill>
          <a:blip r:embed="rId113" cstate="print"/>
          <a:stretch>
            <a:fillRect/>
          </a:stretch>
        </p:blipFill>
        <p:spPr>
          <a:xfrm>
            <a:off x="6591300" y="1979676"/>
            <a:ext cx="191273" cy="211835"/>
          </a:xfrm>
          <a:prstGeom prst="rect">
            <a:avLst/>
          </a:prstGeom>
        </p:spPr>
      </p:pic>
      <p:pic>
        <p:nvPicPr>
          <p:cNvPr id="123" name="object 123"/>
          <p:cNvPicPr/>
          <p:nvPr/>
        </p:nvPicPr>
        <p:blipFill>
          <a:blip r:embed="rId114" cstate="print"/>
          <a:stretch>
            <a:fillRect/>
          </a:stretch>
        </p:blipFill>
        <p:spPr>
          <a:xfrm>
            <a:off x="7103364" y="1979676"/>
            <a:ext cx="167639" cy="211835"/>
          </a:xfrm>
          <a:prstGeom prst="rect">
            <a:avLst/>
          </a:prstGeom>
        </p:spPr>
      </p:pic>
      <p:pic>
        <p:nvPicPr>
          <p:cNvPr id="124" name="object 124"/>
          <p:cNvPicPr/>
          <p:nvPr/>
        </p:nvPicPr>
        <p:blipFill>
          <a:blip r:embed="rId115" cstate="print"/>
          <a:stretch>
            <a:fillRect/>
          </a:stretch>
        </p:blipFill>
        <p:spPr>
          <a:xfrm>
            <a:off x="8615171" y="1979676"/>
            <a:ext cx="191274" cy="211835"/>
          </a:xfrm>
          <a:prstGeom prst="rect">
            <a:avLst/>
          </a:prstGeom>
        </p:spPr>
      </p:pic>
      <p:pic>
        <p:nvPicPr>
          <p:cNvPr id="125" name="object 125"/>
          <p:cNvPicPr/>
          <p:nvPr/>
        </p:nvPicPr>
        <p:blipFill>
          <a:blip r:embed="rId116" cstate="print"/>
          <a:stretch>
            <a:fillRect/>
          </a:stretch>
        </p:blipFill>
        <p:spPr>
          <a:xfrm>
            <a:off x="6819900" y="1979676"/>
            <a:ext cx="213360" cy="204215"/>
          </a:xfrm>
          <a:prstGeom prst="rect">
            <a:avLst/>
          </a:prstGeom>
        </p:spPr>
      </p:pic>
      <p:pic>
        <p:nvPicPr>
          <p:cNvPr id="126" name="object 126"/>
          <p:cNvPicPr/>
          <p:nvPr/>
        </p:nvPicPr>
        <p:blipFill>
          <a:blip r:embed="rId117" cstate="print"/>
          <a:stretch>
            <a:fillRect/>
          </a:stretch>
        </p:blipFill>
        <p:spPr>
          <a:xfrm>
            <a:off x="7336535" y="1979676"/>
            <a:ext cx="175933" cy="211835"/>
          </a:xfrm>
          <a:prstGeom prst="rect">
            <a:avLst/>
          </a:prstGeom>
        </p:spPr>
      </p:pic>
      <p:grpSp>
        <p:nvGrpSpPr>
          <p:cNvPr id="127" name="object 127"/>
          <p:cNvGrpSpPr/>
          <p:nvPr/>
        </p:nvGrpSpPr>
        <p:grpSpPr>
          <a:xfrm>
            <a:off x="7566659" y="1979676"/>
            <a:ext cx="356870" cy="204470"/>
            <a:chOff x="7566659" y="1979676"/>
            <a:chExt cx="356870" cy="204470"/>
          </a:xfrm>
        </p:grpSpPr>
        <p:pic>
          <p:nvPicPr>
            <p:cNvPr id="128" name="object 128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7566659" y="1979676"/>
              <a:ext cx="190500" cy="204215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7798307" y="1979676"/>
              <a:ext cx="124968" cy="204215"/>
            </a:xfrm>
            <a:prstGeom prst="rect">
              <a:avLst/>
            </a:prstGeom>
          </p:spPr>
        </p:pic>
      </p:grpSp>
      <p:pic>
        <p:nvPicPr>
          <p:cNvPr id="130" name="object 130"/>
          <p:cNvPicPr/>
          <p:nvPr/>
        </p:nvPicPr>
        <p:blipFill>
          <a:blip r:embed="rId120" cstate="print"/>
          <a:stretch>
            <a:fillRect/>
          </a:stretch>
        </p:blipFill>
        <p:spPr>
          <a:xfrm>
            <a:off x="7973567" y="1979676"/>
            <a:ext cx="239267" cy="204215"/>
          </a:xfrm>
          <a:prstGeom prst="rect">
            <a:avLst/>
          </a:prstGeom>
        </p:spPr>
      </p:pic>
      <p:pic>
        <p:nvPicPr>
          <p:cNvPr id="131" name="object 131"/>
          <p:cNvPicPr/>
          <p:nvPr/>
        </p:nvPicPr>
        <p:blipFill>
          <a:blip r:embed="rId121" cstate="print"/>
          <a:stretch>
            <a:fillRect/>
          </a:stretch>
        </p:blipFill>
        <p:spPr>
          <a:xfrm>
            <a:off x="8264652" y="1979676"/>
            <a:ext cx="124967" cy="204215"/>
          </a:xfrm>
          <a:prstGeom prst="rect">
            <a:avLst/>
          </a:prstGeom>
        </p:spPr>
      </p:pic>
      <p:pic>
        <p:nvPicPr>
          <p:cNvPr id="132" name="object 132"/>
          <p:cNvPicPr/>
          <p:nvPr/>
        </p:nvPicPr>
        <p:blipFill>
          <a:blip r:embed="rId122" cstate="print"/>
          <a:stretch>
            <a:fillRect/>
          </a:stretch>
        </p:blipFill>
        <p:spPr>
          <a:xfrm>
            <a:off x="8459723" y="1979676"/>
            <a:ext cx="121920" cy="204215"/>
          </a:xfrm>
          <a:prstGeom prst="rect">
            <a:avLst/>
          </a:prstGeom>
        </p:spPr>
      </p:pic>
      <p:pic>
        <p:nvPicPr>
          <p:cNvPr id="133" name="object 133"/>
          <p:cNvPicPr/>
          <p:nvPr/>
        </p:nvPicPr>
        <p:blipFill>
          <a:blip r:embed="rId123" cstate="print"/>
          <a:stretch>
            <a:fillRect/>
          </a:stretch>
        </p:blipFill>
        <p:spPr>
          <a:xfrm>
            <a:off x="8843771" y="1979676"/>
            <a:ext cx="213360" cy="204215"/>
          </a:xfrm>
          <a:prstGeom prst="rect">
            <a:avLst/>
          </a:prstGeom>
        </p:spPr>
      </p:pic>
      <p:sp>
        <p:nvSpPr>
          <p:cNvPr id="134" name="object 134"/>
          <p:cNvSpPr txBox="1"/>
          <p:nvPr/>
        </p:nvSpPr>
        <p:spPr>
          <a:xfrm>
            <a:off x="1495044" y="2258567"/>
            <a:ext cx="7070090" cy="498475"/>
          </a:xfrm>
          <a:prstGeom prst="rect">
            <a:avLst/>
          </a:prstGeom>
          <a:ln w="10667">
            <a:solidFill>
              <a:srgbClr val="4674AA"/>
            </a:solidFill>
          </a:ln>
        </p:spPr>
        <p:txBody>
          <a:bodyPr vert="horz" wrap="square" lIns="0" tIns="14795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65"/>
              </a:spcBef>
            </a:pPr>
            <a:r>
              <a:rPr sz="1150" spc="10" dirty="0">
                <a:latin typeface="Cambria"/>
                <a:cs typeface="Cambria"/>
              </a:rPr>
              <a:t>Requires</a:t>
            </a:r>
            <a:r>
              <a:rPr sz="1150" spc="21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establishment</a:t>
            </a:r>
            <a:r>
              <a:rPr sz="1150" spc="229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of</a:t>
            </a:r>
            <a:r>
              <a:rPr sz="1150" spc="204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policies</a:t>
            </a:r>
            <a:r>
              <a:rPr sz="1150" spc="21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and</a:t>
            </a:r>
            <a:r>
              <a:rPr sz="1150" spc="21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procedures</a:t>
            </a:r>
            <a:r>
              <a:rPr sz="1150" spc="235" dirty="0">
                <a:latin typeface="Cambria"/>
                <a:cs typeface="Cambria"/>
              </a:rPr>
              <a:t> </a:t>
            </a:r>
            <a:r>
              <a:rPr sz="1150" spc="-20" dirty="0">
                <a:latin typeface="Cambria"/>
                <a:cs typeface="Cambria"/>
              </a:rPr>
              <a:t>that</a:t>
            </a:r>
            <a:endParaRPr sz="1150">
              <a:latin typeface="Cambria"/>
              <a:cs typeface="Cambria"/>
            </a:endParaRPr>
          </a:p>
        </p:txBody>
      </p:sp>
      <p:pic>
        <p:nvPicPr>
          <p:cNvPr id="135" name="object 135"/>
          <p:cNvPicPr/>
          <p:nvPr/>
        </p:nvPicPr>
        <p:blipFill>
          <a:blip r:embed="rId124" cstate="print"/>
          <a:stretch>
            <a:fillRect/>
          </a:stretch>
        </p:blipFill>
        <p:spPr>
          <a:xfrm>
            <a:off x="1484375" y="2746248"/>
            <a:ext cx="7091171" cy="876300"/>
          </a:xfrm>
          <a:prstGeom prst="rect">
            <a:avLst/>
          </a:prstGeom>
        </p:spPr>
      </p:pic>
      <p:sp>
        <p:nvSpPr>
          <p:cNvPr id="136" name="object 136"/>
          <p:cNvSpPr txBox="1"/>
          <p:nvPr/>
        </p:nvSpPr>
        <p:spPr>
          <a:xfrm>
            <a:off x="1544851" y="2782292"/>
            <a:ext cx="5593080" cy="743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6680" indent="-93980">
              <a:lnSpc>
                <a:spcPct val="100000"/>
              </a:lnSpc>
              <a:spcBef>
                <a:spcPts val="100"/>
              </a:spcBef>
              <a:buChar char="•"/>
              <a:tabLst>
                <a:tab pos="106680" algn="l"/>
              </a:tabLst>
            </a:pPr>
            <a:r>
              <a:rPr sz="1150" spc="20" dirty="0">
                <a:latin typeface="Cambria"/>
                <a:cs typeface="Cambria"/>
              </a:rPr>
              <a:t>Appropriate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consultation</a:t>
            </a:r>
            <a:r>
              <a:rPr sz="1150" spc="8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takes</a:t>
            </a:r>
            <a:r>
              <a:rPr sz="1150" spc="70" dirty="0">
                <a:latin typeface="Cambria"/>
                <a:cs typeface="Cambria"/>
              </a:rPr>
              <a:t> </a:t>
            </a:r>
            <a:r>
              <a:rPr sz="1150" spc="60" dirty="0">
                <a:latin typeface="Cambria"/>
                <a:cs typeface="Cambria"/>
              </a:rPr>
              <a:t>place</a:t>
            </a:r>
            <a:r>
              <a:rPr sz="1150" spc="7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on</a:t>
            </a:r>
            <a:r>
              <a:rPr sz="1150" spc="5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difficult</a:t>
            </a:r>
            <a:r>
              <a:rPr sz="1150" spc="7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or</a:t>
            </a:r>
            <a:r>
              <a:rPr sz="1150" spc="7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contentious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matters</a:t>
            </a:r>
            <a:endParaRPr sz="1150">
              <a:latin typeface="Cambria"/>
              <a:cs typeface="Cambria"/>
            </a:endParaRPr>
          </a:p>
          <a:p>
            <a:pPr marL="106680" indent="-93980">
              <a:lnSpc>
                <a:spcPct val="100000"/>
              </a:lnSpc>
              <a:spcBef>
                <a:spcPts val="35"/>
              </a:spcBef>
              <a:buChar char="•"/>
              <a:tabLst>
                <a:tab pos="106680" algn="l"/>
              </a:tabLst>
            </a:pPr>
            <a:r>
              <a:rPr sz="1150" spc="10" dirty="0">
                <a:latin typeface="Cambria"/>
                <a:cs typeface="Cambria"/>
              </a:rPr>
              <a:t>Sufficient</a:t>
            </a:r>
            <a:r>
              <a:rPr sz="1150" spc="15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resources</a:t>
            </a:r>
            <a:r>
              <a:rPr sz="1150" spc="16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are</a:t>
            </a:r>
            <a:r>
              <a:rPr sz="1150" spc="14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available</a:t>
            </a:r>
            <a:r>
              <a:rPr sz="1150" spc="14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to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spc="55" dirty="0">
                <a:latin typeface="Cambria"/>
                <a:cs typeface="Cambria"/>
              </a:rPr>
              <a:t>enable</a:t>
            </a:r>
            <a:r>
              <a:rPr sz="1150" spc="14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appropriate</a:t>
            </a:r>
            <a:r>
              <a:rPr sz="1150" spc="14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consultation</a:t>
            </a:r>
            <a:r>
              <a:rPr sz="1150" spc="17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to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take</a:t>
            </a:r>
            <a:r>
              <a:rPr sz="1150" spc="140" dirty="0">
                <a:latin typeface="Cambria"/>
                <a:cs typeface="Cambria"/>
              </a:rPr>
              <a:t> </a:t>
            </a:r>
            <a:r>
              <a:rPr sz="1150" spc="50" dirty="0">
                <a:latin typeface="Cambria"/>
                <a:cs typeface="Cambria"/>
              </a:rPr>
              <a:t>place</a:t>
            </a:r>
            <a:endParaRPr sz="1150">
              <a:latin typeface="Cambria"/>
              <a:cs typeface="Cambria"/>
            </a:endParaRPr>
          </a:p>
          <a:p>
            <a:pPr marL="106680" indent="-93980">
              <a:lnSpc>
                <a:spcPct val="100000"/>
              </a:lnSpc>
              <a:spcBef>
                <a:spcPts val="50"/>
              </a:spcBef>
              <a:buChar char="•"/>
              <a:tabLst>
                <a:tab pos="106680" algn="l"/>
              </a:tabLst>
            </a:pPr>
            <a:r>
              <a:rPr sz="1150" dirty="0">
                <a:latin typeface="Cambria"/>
                <a:cs typeface="Cambria"/>
              </a:rPr>
              <a:t>Nature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and</a:t>
            </a:r>
            <a:r>
              <a:rPr sz="1150" spc="145" dirty="0">
                <a:latin typeface="Cambria"/>
                <a:cs typeface="Cambria"/>
              </a:rPr>
              <a:t> </a:t>
            </a:r>
            <a:r>
              <a:rPr sz="1150" spc="60" dirty="0">
                <a:latin typeface="Cambria"/>
                <a:cs typeface="Cambria"/>
              </a:rPr>
              <a:t>scope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of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such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consultations</a:t>
            </a:r>
            <a:r>
              <a:rPr sz="1150" spc="16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are</a:t>
            </a:r>
            <a:r>
              <a:rPr sz="1150" spc="150" dirty="0">
                <a:latin typeface="Cambria"/>
                <a:cs typeface="Cambria"/>
              </a:rPr>
              <a:t> </a:t>
            </a:r>
            <a:r>
              <a:rPr sz="1150" spc="35" dirty="0">
                <a:latin typeface="Cambria"/>
                <a:cs typeface="Cambria"/>
              </a:rPr>
              <a:t>documented</a:t>
            </a:r>
            <a:endParaRPr sz="1150">
              <a:latin typeface="Cambria"/>
              <a:cs typeface="Cambria"/>
            </a:endParaRPr>
          </a:p>
          <a:p>
            <a:pPr marL="106680" indent="-93980">
              <a:lnSpc>
                <a:spcPct val="100000"/>
              </a:lnSpc>
              <a:spcBef>
                <a:spcPts val="50"/>
              </a:spcBef>
              <a:buChar char="•"/>
              <a:tabLst>
                <a:tab pos="106680" algn="l"/>
              </a:tabLst>
            </a:pPr>
            <a:r>
              <a:rPr sz="1150" spc="20" dirty="0">
                <a:latin typeface="Cambria"/>
                <a:cs typeface="Cambria"/>
              </a:rPr>
              <a:t>Conclusions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from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those</a:t>
            </a:r>
            <a:r>
              <a:rPr sz="1150" spc="8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consultations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are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45" dirty="0">
                <a:latin typeface="Cambria"/>
                <a:cs typeface="Cambria"/>
              </a:rPr>
              <a:t>documented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and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implemented</a:t>
            </a:r>
            <a:endParaRPr sz="1150">
              <a:latin typeface="Cambria"/>
              <a:cs typeface="Cambria"/>
            </a:endParaRPr>
          </a:p>
        </p:txBody>
      </p:sp>
      <p:sp>
        <p:nvSpPr>
          <p:cNvPr id="137" name="object 137"/>
          <p:cNvSpPr/>
          <p:nvPr/>
        </p:nvSpPr>
        <p:spPr>
          <a:xfrm>
            <a:off x="1495044" y="5256276"/>
            <a:ext cx="7070090" cy="904240"/>
          </a:xfrm>
          <a:custGeom>
            <a:avLst/>
            <a:gdLst/>
            <a:ahLst/>
            <a:cxnLst/>
            <a:rect l="l" t="t" r="r" b="b"/>
            <a:pathLst>
              <a:path w="7070090" h="904239">
                <a:moveTo>
                  <a:pt x="0" y="0"/>
                </a:moveTo>
                <a:lnTo>
                  <a:pt x="7069836" y="0"/>
                </a:lnTo>
                <a:lnTo>
                  <a:pt x="7069836" y="903731"/>
                </a:lnTo>
                <a:lnTo>
                  <a:pt x="0" y="903731"/>
                </a:lnTo>
                <a:lnTo>
                  <a:pt x="0" y="0"/>
                </a:lnTo>
                <a:close/>
              </a:path>
            </a:pathLst>
          </a:custGeom>
          <a:ln w="10668">
            <a:solidFill>
              <a:srgbClr val="4674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 txBox="1"/>
          <p:nvPr/>
        </p:nvSpPr>
        <p:spPr>
          <a:xfrm>
            <a:off x="1500378" y="5362489"/>
            <a:ext cx="7059295" cy="66611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07314" marR="99060" indent="-1270" algn="ctr">
              <a:lnSpc>
                <a:spcPct val="88400"/>
              </a:lnSpc>
              <a:spcBef>
                <a:spcPts val="260"/>
              </a:spcBef>
            </a:pPr>
            <a:r>
              <a:rPr sz="1150" spc="10" dirty="0">
                <a:latin typeface="Cambria"/>
                <a:cs typeface="Cambria"/>
              </a:rPr>
              <a:t>Documentation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of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consultation</a:t>
            </a:r>
            <a:r>
              <a:rPr sz="1150" spc="14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with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other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professionals</a:t>
            </a:r>
            <a:r>
              <a:rPr sz="1150" spc="14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is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65" dirty="0">
                <a:latin typeface="Cambria"/>
                <a:cs typeface="Cambria"/>
              </a:rPr>
              <a:t>agreed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65" dirty="0">
                <a:latin typeface="Cambria"/>
                <a:cs typeface="Cambria"/>
              </a:rPr>
              <a:t>by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both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the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individual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65" dirty="0">
                <a:latin typeface="Cambria"/>
                <a:cs typeface="Cambria"/>
              </a:rPr>
              <a:t>seeking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-25" dirty="0">
                <a:latin typeface="Cambria"/>
                <a:cs typeface="Cambria"/>
              </a:rPr>
              <a:t>the </a:t>
            </a:r>
            <a:r>
              <a:rPr sz="1150" spc="20" dirty="0">
                <a:latin typeface="Cambria"/>
                <a:cs typeface="Cambria"/>
              </a:rPr>
              <a:t>consultation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and</a:t>
            </a:r>
            <a:r>
              <a:rPr sz="1150" spc="6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the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individual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consulted.</a:t>
            </a:r>
            <a:r>
              <a:rPr sz="1150" spc="-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Documentation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sufficiently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45" dirty="0">
                <a:latin typeface="Cambria"/>
                <a:cs typeface="Cambria"/>
              </a:rPr>
              <a:t>detailed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and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45" dirty="0">
                <a:latin typeface="Cambria"/>
                <a:cs typeface="Cambria"/>
              </a:rPr>
              <a:t>complete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to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50" dirty="0">
                <a:latin typeface="Cambria"/>
                <a:cs typeface="Cambria"/>
              </a:rPr>
              <a:t>enable </a:t>
            </a:r>
            <a:r>
              <a:rPr sz="1150" spc="20" dirty="0">
                <a:latin typeface="Cambria"/>
                <a:cs typeface="Cambria"/>
              </a:rPr>
              <a:t>an</a:t>
            </a:r>
            <a:r>
              <a:rPr sz="1150" spc="8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understanding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of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the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issue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and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the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results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(including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the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decision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and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basis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thereof)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of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-25" dirty="0">
                <a:latin typeface="Cambria"/>
                <a:cs typeface="Cambria"/>
              </a:rPr>
              <a:t>the </a:t>
            </a:r>
            <a:r>
              <a:rPr sz="1150" spc="-10" dirty="0">
                <a:latin typeface="Cambria"/>
                <a:cs typeface="Cambria"/>
              </a:rPr>
              <a:t>consultation.</a:t>
            </a:r>
            <a:endParaRPr sz="1150">
              <a:latin typeface="Cambria"/>
              <a:cs typeface="Cambria"/>
            </a:endParaRPr>
          </a:p>
        </p:txBody>
      </p:sp>
      <p:grpSp>
        <p:nvGrpSpPr>
          <p:cNvPr id="139" name="object 139"/>
          <p:cNvGrpSpPr/>
          <p:nvPr/>
        </p:nvGrpSpPr>
        <p:grpSpPr>
          <a:xfrm>
            <a:off x="1489710" y="3876294"/>
            <a:ext cx="7080884" cy="1399540"/>
            <a:chOff x="1489710" y="3876294"/>
            <a:chExt cx="7080884" cy="1399540"/>
          </a:xfrm>
        </p:grpSpPr>
        <p:sp>
          <p:nvSpPr>
            <p:cNvPr id="140" name="object 140"/>
            <p:cNvSpPr/>
            <p:nvPr/>
          </p:nvSpPr>
          <p:spPr>
            <a:xfrm>
              <a:off x="1495044" y="3881628"/>
              <a:ext cx="7070090" cy="1388745"/>
            </a:xfrm>
            <a:custGeom>
              <a:avLst/>
              <a:gdLst/>
              <a:ahLst/>
              <a:cxnLst/>
              <a:rect l="l" t="t" r="r" b="b"/>
              <a:pathLst>
                <a:path w="7070090" h="1388745">
                  <a:moveTo>
                    <a:pt x="3534155" y="1388364"/>
                  </a:moveTo>
                  <a:lnTo>
                    <a:pt x="3188208" y="1042416"/>
                  </a:lnTo>
                  <a:lnTo>
                    <a:pt x="3361943" y="1042416"/>
                  </a:lnTo>
                  <a:lnTo>
                    <a:pt x="3361943" y="902208"/>
                  </a:lnTo>
                  <a:lnTo>
                    <a:pt x="0" y="902208"/>
                  </a:lnTo>
                  <a:lnTo>
                    <a:pt x="0" y="0"/>
                  </a:lnTo>
                  <a:lnTo>
                    <a:pt x="7069835" y="0"/>
                  </a:lnTo>
                  <a:lnTo>
                    <a:pt x="7069835" y="902208"/>
                  </a:lnTo>
                  <a:lnTo>
                    <a:pt x="3707891" y="902208"/>
                  </a:lnTo>
                  <a:lnTo>
                    <a:pt x="3707891" y="1042416"/>
                  </a:lnTo>
                  <a:lnTo>
                    <a:pt x="3881627" y="1042416"/>
                  </a:lnTo>
                  <a:lnTo>
                    <a:pt x="3534155" y="138836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1495044" y="3881628"/>
              <a:ext cx="7070090" cy="1388745"/>
            </a:xfrm>
            <a:custGeom>
              <a:avLst/>
              <a:gdLst/>
              <a:ahLst/>
              <a:cxnLst/>
              <a:rect l="l" t="t" r="r" b="b"/>
              <a:pathLst>
                <a:path w="7070090" h="1388745">
                  <a:moveTo>
                    <a:pt x="7069835" y="902208"/>
                  </a:moveTo>
                  <a:lnTo>
                    <a:pt x="3707891" y="902208"/>
                  </a:lnTo>
                  <a:lnTo>
                    <a:pt x="3707891" y="1042416"/>
                  </a:lnTo>
                  <a:lnTo>
                    <a:pt x="3881627" y="1042416"/>
                  </a:lnTo>
                  <a:lnTo>
                    <a:pt x="3534155" y="1388364"/>
                  </a:lnTo>
                  <a:lnTo>
                    <a:pt x="3188208" y="1042416"/>
                  </a:lnTo>
                  <a:lnTo>
                    <a:pt x="3361943" y="1042416"/>
                  </a:lnTo>
                  <a:lnTo>
                    <a:pt x="3361943" y="902208"/>
                  </a:lnTo>
                  <a:lnTo>
                    <a:pt x="0" y="902208"/>
                  </a:lnTo>
                  <a:lnTo>
                    <a:pt x="0" y="0"/>
                  </a:lnTo>
                  <a:lnTo>
                    <a:pt x="7069835" y="0"/>
                  </a:lnTo>
                  <a:lnTo>
                    <a:pt x="7069835" y="902208"/>
                  </a:lnTo>
                  <a:close/>
                </a:path>
              </a:pathLst>
            </a:custGeom>
            <a:ln w="10668">
              <a:solidFill>
                <a:srgbClr val="4674A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2" name="object 142"/>
          <p:cNvSpPr txBox="1"/>
          <p:nvPr/>
        </p:nvSpPr>
        <p:spPr>
          <a:xfrm>
            <a:off x="1837459" y="4141748"/>
            <a:ext cx="6383655" cy="35496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121535" marR="5080" indent="-2109470">
              <a:lnSpc>
                <a:spcPts val="1210"/>
              </a:lnSpc>
              <a:spcBef>
                <a:spcPts val="280"/>
              </a:spcBef>
            </a:pPr>
            <a:r>
              <a:rPr sz="1150" spc="10" dirty="0">
                <a:latin typeface="Cambria"/>
                <a:cs typeface="Cambria"/>
              </a:rPr>
              <a:t>Consultation</a:t>
            </a:r>
            <a:r>
              <a:rPr sz="1150" spc="14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could</a:t>
            </a:r>
            <a:r>
              <a:rPr sz="1150" spc="130" dirty="0">
                <a:latin typeface="Cambria"/>
                <a:cs typeface="Cambria"/>
              </a:rPr>
              <a:t> </a:t>
            </a:r>
            <a:r>
              <a:rPr sz="1150" spc="100" dirty="0">
                <a:latin typeface="Cambria"/>
                <a:cs typeface="Cambria"/>
              </a:rPr>
              <a:t>be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external</a:t>
            </a:r>
            <a:r>
              <a:rPr sz="1150" spc="13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or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internal,</a:t>
            </a:r>
            <a:r>
              <a:rPr sz="1150" spc="2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uses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overall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firm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spc="65" dirty="0">
                <a:latin typeface="Cambria"/>
                <a:cs typeface="Cambria"/>
              </a:rPr>
              <a:t>experience,</a:t>
            </a:r>
            <a:r>
              <a:rPr sz="1150" spc="2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to</a:t>
            </a:r>
            <a:r>
              <a:rPr sz="1150" spc="13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ensure</a:t>
            </a:r>
            <a:r>
              <a:rPr sz="1150" spc="13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that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persons </a:t>
            </a:r>
            <a:r>
              <a:rPr sz="1150" spc="10" dirty="0">
                <a:latin typeface="Cambria"/>
                <a:cs typeface="Cambria"/>
              </a:rPr>
              <a:t>consulted</a:t>
            </a:r>
            <a:r>
              <a:rPr sz="1150" spc="16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have</a:t>
            </a:r>
            <a:r>
              <a:rPr sz="1150" spc="17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all</a:t>
            </a:r>
            <a:r>
              <a:rPr sz="1150" spc="14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relevant</a:t>
            </a:r>
            <a:r>
              <a:rPr sz="1150" spc="155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facts</a:t>
            </a:r>
            <a:endParaRPr sz="11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057655"/>
            <a:ext cx="10058400" cy="5659120"/>
            <a:chOff x="0" y="1057655"/>
            <a:chExt cx="10058400" cy="56591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7427" y="2164079"/>
              <a:ext cx="8441435" cy="7467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7427" y="2276855"/>
              <a:ext cx="8441435" cy="303276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1057655"/>
              <a:ext cx="10058400" cy="5659120"/>
            </a:xfrm>
            <a:custGeom>
              <a:avLst/>
              <a:gdLst/>
              <a:ahLst/>
              <a:cxnLst/>
              <a:rect l="l" t="t" r="r" b="b"/>
              <a:pathLst>
                <a:path w="10058400" h="5659120">
                  <a:moveTo>
                    <a:pt x="10058400" y="5658611"/>
                  </a:moveTo>
                  <a:lnTo>
                    <a:pt x="0" y="5658611"/>
                  </a:lnTo>
                  <a:lnTo>
                    <a:pt x="0" y="0"/>
                  </a:lnTo>
                  <a:lnTo>
                    <a:pt x="10058400" y="0"/>
                  </a:lnTo>
                  <a:lnTo>
                    <a:pt x="10058400" y="565861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7427" y="1819655"/>
              <a:ext cx="8545067" cy="7772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7427" y="1975104"/>
              <a:ext cx="3072383" cy="377647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825240" y="1969008"/>
              <a:ext cx="5477255" cy="379018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307999" y="3039363"/>
              <a:ext cx="145128" cy="13817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145687" y="3039363"/>
              <a:ext cx="145128" cy="13817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211127" y="3040633"/>
              <a:ext cx="329880" cy="13690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032247" y="3044951"/>
              <a:ext cx="345948" cy="27432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840223" y="3044951"/>
              <a:ext cx="126491" cy="27432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654039" y="3044951"/>
              <a:ext cx="344424" cy="27432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600955" y="3044951"/>
              <a:ext cx="134111" cy="27432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596361" y="3045713"/>
              <a:ext cx="131586" cy="13182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853428" y="3044951"/>
              <a:ext cx="126491" cy="27432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360664" y="3045713"/>
              <a:ext cx="146303" cy="131826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990332" y="3044951"/>
              <a:ext cx="344423" cy="27432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614159" y="3044951"/>
              <a:ext cx="134111" cy="27432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254615" y="3177540"/>
              <a:ext cx="241183" cy="14173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449311" y="3044951"/>
              <a:ext cx="132587" cy="27432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092303" y="3177540"/>
              <a:ext cx="241183" cy="14173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475476" y="3177540"/>
              <a:ext cx="73151" cy="14173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201155" y="3177540"/>
              <a:ext cx="70206" cy="14173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311139" y="3177540"/>
              <a:ext cx="74676" cy="14173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462015" y="3044951"/>
              <a:ext cx="134112" cy="43129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798307" y="3044951"/>
              <a:ext cx="134112" cy="431291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8446007" y="3177540"/>
              <a:ext cx="190804" cy="14173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171188" y="3319272"/>
              <a:ext cx="396239" cy="156971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7008876" y="3319272"/>
              <a:ext cx="396239" cy="156971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205728" y="3319272"/>
              <a:ext cx="337587" cy="141731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5032247" y="3319272"/>
              <a:ext cx="347471" cy="156971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637532" y="3319272"/>
              <a:ext cx="291296" cy="16306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753100" y="3319272"/>
              <a:ext cx="144780" cy="156971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6650735" y="3319272"/>
              <a:ext cx="291296" cy="163067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7449311" y="3319272"/>
              <a:ext cx="291083" cy="156971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8089392" y="3319272"/>
              <a:ext cx="144779" cy="156971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8465819" y="3319272"/>
              <a:ext cx="144780" cy="156971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6284975" y="3461003"/>
              <a:ext cx="298704" cy="13716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5480303" y="3662172"/>
              <a:ext cx="166116" cy="278891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4209288" y="3664966"/>
              <a:ext cx="243839" cy="276098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4529327" y="3663950"/>
              <a:ext cx="347472" cy="277113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953000" y="3664966"/>
              <a:ext cx="291083" cy="276098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5498592" y="3941064"/>
              <a:ext cx="233171" cy="158495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4204715" y="3941064"/>
              <a:ext cx="254508" cy="164591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4532376" y="3941064"/>
              <a:ext cx="379475" cy="280415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956047" y="3941064"/>
              <a:ext cx="288035" cy="164591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757427" y="5393435"/>
              <a:ext cx="8545067" cy="897635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8048244" y="5484876"/>
              <a:ext cx="713740" cy="713740"/>
            </a:xfrm>
            <a:custGeom>
              <a:avLst/>
              <a:gdLst/>
              <a:ahLst/>
              <a:cxnLst/>
              <a:rect l="l" t="t" r="r" b="b"/>
              <a:pathLst>
                <a:path w="713740" h="713739">
                  <a:moveTo>
                    <a:pt x="0" y="356615"/>
                  </a:moveTo>
                  <a:lnTo>
                    <a:pt x="3262" y="308300"/>
                  </a:lnTo>
                  <a:lnTo>
                    <a:pt x="12763" y="261937"/>
                  </a:lnTo>
                  <a:lnTo>
                    <a:pt x="28074" y="217955"/>
                  </a:lnTo>
                  <a:lnTo>
                    <a:pt x="48767" y="176783"/>
                  </a:lnTo>
                  <a:lnTo>
                    <a:pt x="74414" y="138850"/>
                  </a:lnTo>
                  <a:lnTo>
                    <a:pt x="104584" y="104584"/>
                  </a:lnTo>
                  <a:lnTo>
                    <a:pt x="138850" y="74414"/>
                  </a:lnTo>
                  <a:lnTo>
                    <a:pt x="176783" y="48767"/>
                  </a:lnTo>
                  <a:lnTo>
                    <a:pt x="217955" y="28074"/>
                  </a:lnTo>
                  <a:lnTo>
                    <a:pt x="261937" y="12763"/>
                  </a:lnTo>
                  <a:lnTo>
                    <a:pt x="308300" y="3262"/>
                  </a:lnTo>
                  <a:lnTo>
                    <a:pt x="356615" y="0"/>
                  </a:lnTo>
                  <a:lnTo>
                    <a:pt x="405251" y="3262"/>
                  </a:lnTo>
                  <a:lnTo>
                    <a:pt x="451823" y="12763"/>
                  </a:lnTo>
                  <a:lnTo>
                    <a:pt x="495919" y="28074"/>
                  </a:lnTo>
                  <a:lnTo>
                    <a:pt x="537125" y="48767"/>
                  </a:lnTo>
                  <a:lnTo>
                    <a:pt x="575029" y="74414"/>
                  </a:lnTo>
                  <a:lnTo>
                    <a:pt x="609218" y="104584"/>
                  </a:lnTo>
                  <a:lnTo>
                    <a:pt x="639280" y="138850"/>
                  </a:lnTo>
                  <a:lnTo>
                    <a:pt x="664802" y="176783"/>
                  </a:lnTo>
                  <a:lnTo>
                    <a:pt x="685371" y="217955"/>
                  </a:lnTo>
                  <a:lnTo>
                    <a:pt x="700574" y="261937"/>
                  </a:lnTo>
                  <a:lnTo>
                    <a:pt x="709998" y="308300"/>
                  </a:lnTo>
                  <a:lnTo>
                    <a:pt x="713231" y="356615"/>
                  </a:lnTo>
                  <a:lnTo>
                    <a:pt x="709998" y="405251"/>
                  </a:lnTo>
                  <a:lnTo>
                    <a:pt x="700574" y="451823"/>
                  </a:lnTo>
                  <a:lnTo>
                    <a:pt x="685371" y="495919"/>
                  </a:lnTo>
                  <a:lnTo>
                    <a:pt x="664802" y="537125"/>
                  </a:lnTo>
                  <a:lnTo>
                    <a:pt x="639280" y="575029"/>
                  </a:lnTo>
                  <a:lnTo>
                    <a:pt x="609218" y="609218"/>
                  </a:lnTo>
                  <a:lnTo>
                    <a:pt x="575029" y="639280"/>
                  </a:lnTo>
                  <a:lnTo>
                    <a:pt x="537125" y="664802"/>
                  </a:lnTo>
                  <a:lnTo>
                    <a:pt x="495919" y="685371"/>
                  </a:lnTo>
                  <a:lnTo>
                    <a:pt x="451823" y="700574"/>
                  </a:lnTo>
                  <a:lnTo>
                    <a:pt x="405251" y="709998"/>
                  </a:lnTo>
                  <a:lnTo>
                    <a:pt x="356615" y="713231"/>
                  </a:lnTo>
                  <a:lnTo>
                    <a:pt x="308300" y="709998"/>
                  </a:lnTo>
                  <a:lnTo>
                    <a:pt x="261937" y="700574"/>
                  </a:lnTo>
                  <a:lnTo>
                    <a:pt x="217955" y="685371"/>
                  </a:lnTo>
                  <a:lnTo>
                    <a:pt x="176783" y="664802"/>
                  </a:lnTo>
                  <a:lnTo>
                    <a:pt x="138850" y="639280"/>
                  </a:lnTo>
                  <a:lnTo>
                    <a:pt x="104584" y="609218"/>
                  </a:lnTo>
                  <a:lnTo>
                    <a:pt x="74414" y="575029"/>
                  </a:lnTo>
                  <a:lnTo>
                    <a:pt x="48767" y="537125"/>
                  </a:lnTo>
                  <a:lnTo>
                    <a:pt x="28074" y="495919"/>
                  </a:lnTo>
                  <a:lnTo>
                    <a:pt x="12763" y="451823"/>
                  </a:lnTo>
                  <a:lnTo>
                    <a:pt x="3262" y="405251"/>
                  </a:lnTo>
                  <a:lnTo>
                    <a:pt x="0" y="356615"/>
                  </a:lnTo>
                </a:path>
              </a:pathLst>
            </a:custGeom>
            <a:ln w="2133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4138714" y="5002762"/>
            <a:ext cx="2276475" cy="2781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spc="225" dirty="0">
                <a:latin typeface="Cambria"/>
                <a:cs typeface="Cambria"/>
              </a:rPr>
              <a:t>CA</a:t>
            </a:r>
            <a:r>
              <a:rPr sz="1650" spc="40" dirty="0">
                <a:latin typeface="Cambria"/>
                <a:cs typeface="Cambria"/>
              </a:rPr>
              <a:t> </a:t>
            </a:r>
            <a:r>
              <a:rPr sz="1650" spc="65" dirty="0">
                <a:latin typeface="Cambria"/>
                <a:cs typeface="Cambria"/>
              </a:rPr>
              <a:t>Padmashree</a:t>
            </a:r>
            <a:r>
              <a:rPr sz="1650" spc="55" dirty="0">
                <a:latin typeface="Cambria"/>
                <a:cs typeface="Cambria"/>
              </a:rPr>
              <a:t> </a:t>
            </a:r>
            <a:r>
              <a:rPr sz="1650" spc="60" dirty="0">
                <a:latin typeface="Cambria"/>
                <a:cs typeface="Cambria"/>
              </a:rPr>
              <a:t>Crasto</a:t>
            </a:r>
            <a:endParaRPr sz="16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35251" y="1709927"/>
            <a:ext cx="1740535" cy="300355"/>
            <a:chOff x="1635251" y="1709927"/>
            <a:chExt cx="1740535" cy="3003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88820" y="1709927"/>
              <a:ext cx="126491" cy="15087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25624" y="1709927"/>
              <a:ext cx="126491" cy="15087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35251" y="1712975"/>
              <a:ext cx="135636" cy="14782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93748" y="1712975"/>
              <a:ext cx="170687" cy="14782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73224" y="1712975"/>
              <a:ext cx="108204" cy="14782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481072" y="1712975"/>
              <a:ext cx="135635" cy="14782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49296" y="1712975"/>
              <a:ext cx="108203" cy="14782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638043" y="1712975"/>
              <a:ext cx="108204" cy="14782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874264" y="1712975"/>
              <a:ext cx="135635" cy="14782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032759" y="1712975"/>
              <a:ext cx="170688" cy="14782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221735" y="1712975"/>
              <a:ext cx="153924" cy="14782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988820" y="1860803"/>
              <a:ext cx="132587" cy="14935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325624" y="1860803"/>
              <a:ext cx="132587" cy="14935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5251" y="1860803"/>
              <a:ext cx="135636" cy="14477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793748" y="1860803"/>
              <a:ext cx="150875" cy="14477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142744" y="1860803"/>
              <a:ext cx="169163" cy="14477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81072" y="1860803"/>
              <a:ext cx="135635" cy="144779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638043" y="1860803"/>
              <a:ext cx="219456" cy="14477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874264" y="1860803"/>
              <a:ext cx="135635" cy="14477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032759" y="1860803"/>
              <a:ext cx="150875" cy="14477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255264" y="1860803"/>
              <a:ext cx="86867" cy="144779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3526535" y="1709927"/>
            <a:ext cx="1900555" cy="300355"/>
            <a:chOff x="3526535" y="1709927"/>
            <a:chExt cx="1900555" cy="300355"/>
          </a:xfrm>
        </p:grpSpPr>
        <p:pic>
          <p:nvPicPr>
            <p:cNvPr id="25" name="object 2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181856" y="1709927"/>
              <a:ext cx="135635" cy="150875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135936" y="1709927"/>
              <a:ext cx="127959" cy="150875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526535" y="1712975"/>
              <a:ext cx="152400" cy="147827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691127" y="1712975"/>
              <a:ext cx="135636" cy="147827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846575" y="1712975"/>
              <a:ext cx="152400" cy="14782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026408" y="1712975"/>
              <a:ext cx="135635" cy="147827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340351" y="1712975"/>
              <a:ext cx="152400" cy="147827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631435" y="1712975"/>
              <a:ext cx="108204" cy="147827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520183" y="1712975"/>
              <a:ext cx="108204" cy="147827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785359" y="1712975"/>
              <a:ext cx="108204" cy="14782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940807" y="1712975"/>
              <a:ext cx="170688" cy="147827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5291328" y="1712975"/>
              <a:ext cx="135635" cy="147827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181856" y="1860803"/>
              <a:ext cx="134903" cy="149351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135880" y="1860803"/>
              <a:ext cx="131064" cy="149351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526535" y="1860803"/>
              <a:ext cx="138683" cy="144779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691127" y="1860803"/>
              <a:ext cx="135636" cy="144779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846575" y="1860803"/>
              <a:ext cx="167640" cy="144779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4026408" y="1860803"/>
              <a:ext cx="94488" cy="144779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4340351" y="1860803"/>
              <a:ext cx="167640" cy="144779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520183" y="1860803"/>
              <a:ext cx="219456" cy="144779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4754880" y="1860803"/>
              <a:ext cx="169164" cy="144779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4940807" y="1860803"/>
              <a:ext cx="150876" cy="144779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5291328" y="1860803"/>
              <a:ext cx="135635" cy="144779"/>
            </a:xfrm>
            <a:prstGeom prst="rect">
              <a:avLst/>
            </a:prstGeom>
          </p:spPr>
        </p:pic>
      </p:grpSp>
      <p:pic>
        <p:nvPicPr>
          <p:cNvPr id="48" name="object 48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5568696" y="1892807"/>
            <a:ext cx="205739" cy="24383"/>
          </a:xfrm>
          <a:prstGeom prst="rect">
            <a:avLst/>
          </a:prstGeom>
        </p:spPr>
      </p:pic>
      <p:grpSp>
        <p:nvGrpSpPr>
          <p:cNvPr id="49" name="object 49"/>
          <p:cNvGrpSpPr/>
          <p:nvPr/>
        </p:nvGrpSpPr>
        <p:grpSpPr>
          <a:xfrm>
            <a:off x="5913120" y="1709927"/>
            <a:ext cx="650875" cy="346075"/>
            <a:chOff x="5913120" y="1709927"/>
            <a:chExt cx="650875" cy="346075"/>
          </a:xfrm>
        </p:grpSpPr>
        <p:pic>
          <p:nvPicPr>
            <p:cNvPr id="50" name="object 50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6076188" y="1709927"/>
              <a:ext cx="135635" cy="345947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6242304" y="1709927"/>
              <a:ext cx="131064" cy="300227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5913120" y="1712975"/>
              <a:ext cx="135635" cy="292608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6396228" y="1712975"/>
              <a:ext cx="167639" cy="292608"/>
            </a:xfrm>
            <a:prstGeom prst="rect">
              <a:avLst/>
            </a:prstGeom>
          </p:spPr>
        </p:pic>
      </p:grpSp>
      <p:sp>
        <p:nvSpPr>
          <p:cNvPr id="54" name="object 54"/>
          <p:cNvSpPr/>
          <p:nvPr/>
        </p:nvSpPr>
        <p:spPr>
          <a:xfrm>
            <a:off x="896112" y="3128772"/>
            <a:ext cx="7626350" cy="992505"/>
          </a:xfrm>
          <a:custGeom>
            <a:avLst/>
            <a:gdLst/>
            <a:ahLst/>
            <a:cxnLst/>
            <a:rect l="l" t="t" r="r" b="b"/>
            <a:pathLst>
              <a:path w="7626350" h="992504">
                <a:moveTo>
                  <a:pt x="0" y="0"/>
                </a:moveTo>
                <a:lnTo>
                  <a:pt x="7626095" y="0"/>
                </a:lnTo>
                <a:lnTo>
                  <a:pt x="7626095" y="992124"/>
                </a:lnTo>
                <a:lnTo>
                  <a:pt x="0" y="992124"/>
                </a:lnTo>
                <a:lnTo>
                  <a:pt x="0" y="0"/>
                </a:lnTo>
                <a:close/>
              </a:path>
            </a:pathLst>
          </a:custGeom>
          <a:ln w="10668">
            <a:solidFill>
              <a:srgbClr val="1A417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1063220" y="3199915"/>
            <a:ext cx="7294245" cy="82169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 indent="-2540" algn="ctr">
              <a:lnSpc>
                <a:spcPct val="88500"/>
              </a:lnSpc>
              <a:spcBef>
                <a:spcPts val="260"/>
              </a:spcBef>
            </a:pPr>
            <a:r>
              <a:rPr sz="1150" spc="10" dirty="0">
                <a:latin typeface="Cambria"/>
                <a:cs typeface="Cambria"/>
              </a:rPr>
              <a:t>Performed</a:t>
            </a:r>
            <a:r>
              <a:rPr sz="1150" spc="130" dirty="0">
                <a:latin typeface="Cambria"/>
                <a:cs typeface="Cambria"/>
              </a:rPr>
              <a:t> </a:t>
            </a:r>
            <a:r>
              <a:rPr sz="1150" spc="65" dirty="0">
                <a:latin typeface="Cambria"/>
                <a:cs typeface="Cambria"/>
              </a:rPr>
              <a:t>by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an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spc="105" dirty="0">
                <a:latin typeface="Cambria"/>
                <a:cs typeface="Cambria"/>
              </a:rPr>
              <a:t>EQCR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reviewer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who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is</a:t>
            </a:r>
            <a:r>
              <a:rPr sz="1150" spc="-30" dirty="0">
                <a:latin typeface="Cambria"/>
                <a:cs typeface="Cambria"/>
              </a:rPr>
              <a:t> </a:t>
            </a:r>
            <a:r>
              <a:rPr sz="1150" spc="105" dirty="0">
                <a:latin typeface="Cambria"/>
                <a:cs typeface="Cambria"/>
              </a:rPr>
              <a:t>“a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partner, other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person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45" dirty="0">
                <a:latin typeface="Cambria"/>
                <a:cs typeface="Cambria"/>
              </a:rPr>
              <a:t>(member</a:t>
            </a:r>
            <a:r>
              <a:rPr sz="1150" spc="13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of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ICAI)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in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the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firm,</a:t>
            </a:r>
            <a:r>
              <a:rPr sz="1150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suitably </a:t>
            </a:r>
            <a:r>
              <a:rPr sz="1150" spc="20" dirty="0">
                <a:latin typeface="Cambria"/>
                <a:cs typeface="Cambria"/>
              </a:rPr>
              <a:t>qualified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external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45" dirty="0">
                <a:latin typeface="Cambria"/>
                <a:cs typeface="Cambria"/>
              </a:rPr>
              <a:t>person,</a:t>
            </a:r>
            <a:r>
              <a:rPr sz="115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or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</a:t>
            </a:r>
            <a:r>
              <a:rPr sz="1150" spc="8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team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55" dirty="0">
                <a:latin typeface="Cambria"/>
                <a:cs typeface="Cambria"/>
              </a:rPr>
              <a:t>made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up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of</a:t>
            </a:r>
            <a:r>
              <a:rPr sz="1150" spc="8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such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individuals,</a:t>
            </a:r>
            <a:r>
              <a:rPr sz="1150" spc="-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with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sufficient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and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appropriate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spc="50" dirty="0">
                <a:latin typeface="Cambria"/>
                <a:cs typeface="Cambria"/>
              </a:rPr>
              <a:t>experience </a:t>
            </a:r>
            <a:r>
              <a:rPr sz="1150" spc="20" dirty="0">
                <a:latin typeface="Cambria"/>
                <a:cs typeface="Cambria"/>
              </a:rPr>
              <a:t>and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authority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to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objectively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evaluate,</a:t>
            </a:r>
            <a:r>
              <a:rPr sz="1150" spc="-1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before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the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report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is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45" dirty="0">
                <a:latin typeface="Cambria"/>
                <a:cs typeface="Cambria"/>
              </a:rPr>
              <a:t>issued,</a:t>
            </a:r>
            <a:r>
              <a:rPr sz="1150" spc="-2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the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significant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45" dirty="0">
                <a:latin typeface="Cambria"/>
                <a:cs typeface="Cambria"/>
              </a:rPr>
              <a:t>judgements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the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50" dirty="0">
                <a:latin typeface="Cambria"/>
                <a:cs typeface="Cambria"/>
              </a:rPr>
              <a:t>engagement </a:t>
            </a:r>
            <a:r>
              <a:rPr sz="1150" spc="20" dirty="0">
                <a:latin typeface="Cambria"/>
                <a:cs typeface="Cambria"/>
              </a:rPr>
              <a:t>team</a:t>
            </a:r>
            <a:r>
              <a:rPr sz="1150" spc="70" dirty="0">
                <a:latin typeface="Cambria"/>
                <a:cs typeface="Cambria"/>
              </a:rPr>
              <a:t> </a:t>
            </a:r>
            <a:r>
              <a:rPr sz="1150" spc="55" dirty="0">
                <a:latin typeface="Cambria"/>
                <a:cs typeface="Cambria"/>
              </a:rPr>
              <a:t>made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and</a:t>
            </a:r>
            <a:r>
              <a:rPr sz="1150" spc="7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the</a:t>
            </a:r>
            <a:r>
              <a:rPr sz="1150" spc="6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conclusion</a:t>
            </a:r>
            <a:r>
              <a:rPr sz="1150" spc="8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they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45" dirty="0">
                <a:latin typeface="Cambria"/>
                <a:cs typeface="Cambria"/>
              </a:rPr>
              <a:t>reached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in</a:t>
            </a:r>
            <a:r>
              <a:rPr sz="1150" spc="7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formulating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the</a:t>
            </a:r>
            <a:r>
              <a:rPr sz="1150" spc="6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report.”.</a:t>
            </a:r>
            <a:r>
              <a:rPr sz="1150" spc="-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In</a:t>
            </a:r>
            <a:r>
              <a:rPr sz="1150" spc="70" dirty="0">
                <a:latin typeface="Cambria"/>
                <a:cs typeface="Cambria"/>
              </a:rPr>
              <a:t> </a:t>
            </a:r>
            <a:r>
              <a:rPr sz="1150" spc="60" dirty="0">
                <a:latin typeface="Cambria"/>
                <a:cs typeface="Cambria"/>
              </a:rPr>
              <a:t>case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of</a:t>
            </a:r>
            <a:r>
              <a:rPr sz="1150" spc="6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an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65" dirty="0">
                <a:latin typeface="Cambria"/>
                <a:cs typeface="Cambria"/>
              </a:rPr>
              <a:t>EQR</a:t>
            </a:r>
            <a:r>
              <a:rPr sz="1150" spc="6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review</a:t>
            </a:r>
            <a:r>
              <a:rPr sz="1150" spc="8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team,</a:t>
            </a:r>
            <a:r>
              <a:rPr sz="1150" spc="-25" dirty="0">
                <a:latin typeface="Cambria"/>
                <a:cs typeface="Cambria"/>
              </a:rPr>
              <a:t> it </a:t>
            </a:r>
            <a:r>
              <a:rPr sz="1150" dirty="0">
                <a:latin typeface="Cambria"/>
                <a:cs typeface="Cambria"/>
              </a:rPr>
              <a:t>should</a:t>
            </a:r>
            <a:r>
              <a:rPr sz="1150" spc="80" dirty="0">
                <a:latin typeface="Cambria"/>
                <a:cs typeface="Cambria"/>
              </a:rPr>
              <a:t> </a:t>
            </a:r>
            <a:r>
              <a:rPr sz="1150" spc="105" dirty="0">
                <a:latin typeface="Cambria"/>
                <a:cs typeface="Cambria"/>
              </a:rPr>
              <a:t>be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65" dirty="0">
                <a:latin typeface="Cambria"/>
                <a:cs typeface="Cambria"/>
              </a:rPr>
              <a:t>headed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70" dirty="0">
                <a:latin typeface="Cambria"/>
                <a:cs typeface="Cambria"/>
              </a:rPr>
              <a:t>by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an</a:t>
            </a:r>
            <a:r>
              <a:rPr sz="1150" spc="70" dirty="0">
                <a:latin typeface="Cambria"/>
                <a:cs typeface="Cambria"/>
              </a:rPr>
              <a:t> </a:t>
            </a:r>
            <a:r>
              <a:rPr sz="1150" spc="60" dirty="0">
                <a:latin typeface="Cambria"/>
                <a:cs typeface="Cambria"/>
              </a:rPr>
              <a:t>ICAI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40" dirty="0">
                <a:latin typeface="Cambria"/>
                <a:cs typeface="Cambria"/>
              </a:rPr>
              <a:t>member.</a:t>
            </a:r>
            <a:endParaRPr sz="1150">
              <a:latin typeface="Cambria"/>
              <a:cs typeface="Cambria"/>
            </a:endParaRPr>
          </a:p>
        </p:txBody>
      </p:sp>
      <p:grpSp>
        <p:nvGrpSpPr>
          <p:cNvPr id="56" name="object 56"/>
          <p:cNvGrpSpPr/>
          <p:nvPr/>
        </p:nvGrpSpPr>
        <p:grpSpPr>
          <a:xfrm>
            <a:off x="890777" y="2106930"/>
            <a:ext cx="7637145" cy="1167765"/>
            <a:chOff x="890777" y="2106930"/>
            <a:chExt cx="7637145" cy="1167765"/>
          </a:xfrm>
        </p:grpSpPr>
        <p:sp>
          <p:nvSpPr>
            <p:cNvPr id="57" name="object 57"/>
            <p:cNvSpPr/>
            <p:nvPr/>
          </p:nvSpPr>
          <p:spPr>
            <a:xfrm>
              <a:off x="896111" y="2112264"/>
              <a:ext cx="7626350" cy="1156970"/>
            </a:xfrm>
            <a:custGeom>
              <a:avLst/>
              <a:gdLst/>
              <a:ahLst/>
              <a:cxnLst/>
              <a:rect l="l" t="t" r="r" b="b"/>
              <a:pathLst>
                <a:path w="7626350" h="1156970">
                  <a:moveTo>
                    <a:pt x="3813048" y="1156715"/>
                  </a:moveTo>
                  <a:lnTo>
                    <a:pt x="3523488" y="867155"/>
                  </a:lnTo>
                  <a:lnTo>
                    <a:pt x="3668268" y="867155"/>
                  </a:lnTo>
                  <a:lnTo>
                    <a:pt x="3668268" y="751331"/>
                  </a:lnTo>
                  <a:lnTo>
                    <a:pt x="0" y="751331"/>
                  </a:lnTo>
                  <a:lnTo>
                    <a:pt x="0" y="0"/>
                  </a:lnTo>
                  <a:lnTo>
                    <a:pt x="7626096" y="0"/>
                  </a:lnTo>
                  <a:lnTo>
                    <a:pt x="7626096" y="751331"/>
                  </a:lnTo>
                  <a:lnTo>
                    <a:pt x="3957828" y="751331"/>
                  </a:lnTo>
                  <a:lnTo>
                    <a:pt x="3957828" y="867155"/>
                  </a:lnTo>
                  <a:lnTo>
                    <a:pt x="4102608" y="867155"/>
                  </a:lnTo>
                  <a:lnTo>
                    <a:pt x="3813048" y="115671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896111" y="2112264"/>
              <a:ext cx="7626350" cy="1156970"/>
            </a:xfrm>
            <a:custGeom>
              <a:avLst/>
              <a:gdLst/>
              <a:ahLst/>
              <a:cxnLst/>
              <a:rect l="l" t="t" r="r" b="b"/>
              <a:pathLst>
                <a:path w="7626350" h="1156970">
                  <a:moveTo>
                    <a:pt x="7626096" y="751331"/>
                  </a:moveTo>
                  <a:lnTo>
                    <a:pt x="3957828" y="751331"/>
                  </a:lnTo>
                  <a:lnTo>
                    <a:pt x="3957828" y="867155"/>
                  </a:lnTo>
                  <a:lnTo>
                    <a:pt x="4102608" y="867155"/>
                  </a:lnTo>
                  <a:lnTo>
                    <a:pt x="3813048" y="1156715"/>
                  </a:lnTo>
                  <a:lnTo>
                    <a:pt x="3523488" y="867155"/>
                  </a:lnTo>
                  <a:lnTo>
                    <a:pt x="3668268" y="867155"/>
                  </a:lnTo>
                  <a:lnTo>
                    <a:pt x="3668268" y="751331"/>
                  </a:lnTo>
                  <a:lnTo>
                    <a:pt x="0" y="751331"/>
                  </a:lnTo>
                  <a:lnTo>
                    <a:pt x="0" y="0"/>
                  </a:lnTo>
                  <a:lnTo>
                    <a:pt x="7626096" y="0"/>
                  </a:lnTo>
                  <a:lnTo>
                    <a:pt x="7626096" y="751331"/>
                  </a:lnTo>
                  <a:close/>
                </a:path>
              </a:pathLst>
            </a:custGeom>
            <a:ln w="10668">
              <a:solidFill>
                <a:srgbClr val="1A417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1044932" y="2296160"/>
            <a:ext cx="7331075" cy="35496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436245" marR="5080" indent="-424180">
              <a:lnSpc>
                <a:spcPts val="1210"/>
              </a:lnSpc>
              <a:spcBef>
                <a:spcPts val="280"/>
              </a:spcBef>
            </a:pPr>
            <a:r>
              <a:rPr sz="1150" spc="105" dirty="0">
                <a:latin typeface="Cambria"/>
                <a:cs typeface="Cambria"/>
              </a:rPr>
              <a:t>EQCR</a:t>
            </a:r>
            <a:r>
              <a:rPr sz="1150" spc="7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is</a:t>
            </a:r>
            <a:r>
              <a:rPr sz="1150" spc="-35" dirty="0">
                <a:latin typeface="Cambria"/>
                <a:cs typeface="Cambria"/>
              </a:rPr>
              <a:t> </a:t>
            </a:r>
            <a:r>
              <a:rPr sz="1150" spc="100" dirty="0">
                <a:latin typeface="Cambria"/>
                <a:cs typeface="Cambria"/>
              </a:rPr>
              <a:t>“a</a:t>
            </a:r>
            <a:r>
              <a:rPr sz="1150" spc="6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process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65" dirty="0">
                <a:latin typeface="Cambria"/>
                <a:cs typeface="Cambria"/>
              </a:rPr>
              <a:t>designed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to</a:t>
            </a:r>
            <a:r>
              <a:rPr sz="1150" spc="6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provide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an</a:t>
            </a:r>
            <a:r>
              <a:rPr sz="1150" spc="65" dirty="0">
                <a:latin typeface="Cambria"/>
                <a:cs typeface="Cambria"/>
              </a:rPr>
              <a:t> </a:t>
            </a:r>
            <a:r>
              <a:rPr sz="1150" spc="45" dirty="0">
                <a:latin typeface="Cambria"/>
                <a:cs typeface="Cambria"/>
              </a:rPr>
              <a:t>objective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evaluation,</a:t>
            </a:r>
            <a:r>
              <a:rPr sz="1150" spc="-3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before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the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report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is</a:t>
            </a:r>
            <a:r>
              <a:rPr sz="1150" spc="70" dirty="0">
                <a:latin typeface="Cambria"/>
                <a:cs typeface="Cambria"/>
              </a:rPr>
              <a:t> </a:t>
            </a:r>
            <a:r>
              <a:rPr sz="1150" spc="45" dirty="0">
                <a:latin typeface="Cambria"/>
                <a:cs typeface="Cambria"/>
              </a:rPr>
              <a:t>issued,</a:t>
            </a:r>
            <a:r>
              <a:rPr sz="1150" spc="-3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of</a:t>
            </a:r>
            <a:r>
              <a:rPr sz="1150" spc="6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the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significant </a:t>
            </a:r>
            <a:r>
              <a:rPr sz="1150" spc="45" dirty="0">
                <a:latin typeface="Cambria"/>
                <a:cs typeface="Cambria"/>
              </a:rPr>
              <a:t>judgements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the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60" dirty="0">
                <a:latin typeface="Cambria"/>
                <a:cs typeface="Cambria"/>
              </a:rPr>
              <a:t>engagement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team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60" dirty="0">
                <a:latin typeface="Cambria"/>
                <a:cs typeface="Cambria"/>
              </a:rPr>
              <a:t>made,</a:t>
            </a:r>
            <a:r>
              <a:rPr sz="1150" spc="-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and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the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conclusions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50" dirty="0">
                <a:latin typeface="Cambria"/>
                <a:cs typeface="Cambria"/>
              </a:rPr>
              <a:t>reached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in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formulating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the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report”</a:t>
            </a:r>
            <a:endParaRPr sz="1150">
              <a:latin typeface="Cambria"/>
              <a:cs typeface="Cambria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896112" y="4192523"/>
            <a:ext cx="7626350" cy="1961514"/>
          </a:xfrm>
          <a:custGeom>
            <a:avLst/>
            <a:gdLst/>
            <a:ahLst/>
            <a:cxnLst/>
            <a:rect l="l" t="t" r="r" b="b"/>
            <a:pathLst>
              <a:path w="7626350" h="1961514">
                <a:moveTo>
                  <a:pt x="0" y="0"/>
                </a:moveTo>
                <a:lnTo>
                  <a:pt x="7626095" y="0"/>
                </a:lnTo>
                <a:lnTo>
                  <a:pt x="7626095" y="1961388"/>
                </a:lnTo>
                <a:lnTo>
                  <a:pt x="0" y="1961388"/>
                </a:lnTo>
                <a:lnTo>
                  <a:pt x="0" y="0"/>
                </a:lnTo>
                <a:close/>
              </a:path>
            </a:pathLst>
          </a:custGeom>
          <a:ln w="10668">
            <a:solidFill>
              <a:srgbClr val="1A417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1067792" y="4530376"/>
            <a:ext cx="7282815" cy="35496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97305" marR="5080" indent="-1285240">
              <a:lnSpc>
                <a:spcPts val="1210"/>
              </a:lnSpc>
              <a:spcBef>
                <a:spcPts val="280"/>
              </a:spcBef>
            </a:pPr>
            <a:r>
              <a:rPr sz="1150" spc="135" dirty="0">
                <a:latin typeface="Cambria"/>
                <a:cs typeface="Cambria"/>
              </a:rPr>
              <a:t>SQC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requires</a:t>
            </a:r>
            <a:r>
              <a:rPr sz="1150" spc="14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firm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to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formulate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policies</a:t>
            </a:r>
            <a:r>
              <a:rPr sz="1150" spc="14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that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for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appropriate</a:t>
            </a:r>
            <a:r>
              <a:rPr sz="1150" spc="130" dirty="0">
                <a:latin typeface="Cambria"/>
                <a:cs typeface="Cambria"/>
              </a:rPr>
              <a:t> </a:t>
            </a:r>
            <a:r>
              <a:rPr sz="1150" spc="55" dirty="0">
                <a:latin typeface="Cambria"/>
                <a:cs typeface="Cambria"/>
              </a:rPr>
              <a:t>engagements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provide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an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45" dirty="0">
                <a:latin typeface="Cambria"/>
                <a:cs typeface="Cambria"/>
              </a:rPr>
              <a:t>objective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evaluation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spc="-25" dirty="0">
                <a:latin typeface="Cambria"/>
                <a:cs typeface="Cambria"/>
              </a:rPr>
              <a:t>of </a:t>
            </a:r>
            <a:r>
              <a:rPr sz="1150" dirty="0">
                <a:latin typeface="Cambria"/>
                <a:cs typeface="Cambria"/>
              </a:rPr>
              <a:t>the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significant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spc="45" dirty="0">
                <a:latin typeface="Cambria"/>
                <a:cs typeface="Cambria"/>
              </a:rPr>
              <a:t>judgements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spc="55" dirty="0">
                <a:latin typeface="Cambria"/>
                <a:cs typeface="Cambria"/>
              </a:rPr>
              <a:t>made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spc="70" dirty="0">
                <a:latin typeface="Cambria"/>
                <a:cs typeface="Cambria"/>
              </a:rPr>
              <a:t>by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the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spc="60" dirty="0">
                <a:latin typeface="Cambria"/>
                <a:cs typeface="Cambria"/>
              </a:rPr>
              <a:t>engagement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team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and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should</a:t>
            </a:r>
            <a:endParaRPr sz="1150">
              <a:latin typeface="Cambria"/>
              <a:cs typeface="Cambria"/>
            </a:endParaRPr>
          </a:p>
        </p:txBody>
      </p:sp>
      <p:pic>
        <p:nvPicPr>
          <p:cNvPr id="62" name="object 62"/>
          <p:cNvPicPr/>
          <p:nvPr/>
        </p:nvPicPr>
        <p:blipFill>
          <a:blip r:embed="rId51" cstate="print"/>
          <a:stretch>
            <a:fillRect/>
          </a:stretch>
        </p:blipFill>
        <p:spPr>
          <a:xfrm>
            <a:off x="890016" y="5202935"/>
            <a:ext cx="2560319" cy="922019"/>
          </a:xfrm>
          <a:prstGeom prst="rect">
            <a:avLst/>
          </a:prstGeom>
        </p:spPr>
      </p:pic>
      <p:sp>
        <p:nvSpPr>
          <p:cNvPr id="63" name="object 63"/>
          <p:cNvSpPr txBox="1"/>
          <p:nvPr/>
        </p:nvSpPr>
        <p:spPr>
          <a:xfrm>
            <a:off x="1022072" y="5394457"/>
            <a:ext cx="2295525" cy="51054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 indent="-1270" algn="ctr">
              <a:lnSpc>
                <a:spcPct val="88200"/>
              </a:lnSpc>
              <a:spcBef>
                <a:spcPts val="265"/>
              </a:spcBef>
            </a:pPr>
            <a:r>
              <a:rPr sz="1150" dirty="0">
                <a:latin typeface="Cambria"/>
                <a:cs typeface="Cambria"/>
              </a:rPr>
              <a:t>Require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an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spc="105" dirty="0">
                <a:latin typeface="Cambria"/>
                <a:cs typeface="Cambria"/>
              </a:rPr>
              <a:t>EQCR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review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of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audits </a:t>
            </a:r>
            <a:r>
              <a:rPr sz="1150" dirty="0">
                <a:latin typeface="Cambria"/>
                <a:cs typeface="Cambria"/>
              </a:rPr>
              <a:t>of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financial</a:t>
            </a:r>
            <a:r>
              <a:rPr sz="1150" spc="15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statements</a:t>
            </a:r>
            <a:r>
              <a:rPr sz="1150" spc="18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of</a:t>
            </a:r>
            <a:r>
              <a:rPr sz="1150" spc="14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all</a:t>
            </a:r>
            <a:r>
              <a:rPr sz="1150" spc="140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listed entities</a:t>
            </a:r>
            <a:endParaRPr sz="1150">
              <a:latin typeface="Cambria"/>
              <a:cs typeface="Cambria"/>
            </a:endParaRPr>
          </a:p>
        </p:txBody>
      </p:sp>
      <p:pic>
        <p:nvPicPr>
          <p:cNvPr id="64" name="object 64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3429000" y="5202935"/>
            <a:ext cx="2560319" cy="922019"/>
          </a:xfrm>
          <a:prstGeom prst="rect">
            <a:avLst/>
          </a:prstGeom>
        </p:spPr>
      </p:pic>
      <p:sp>
        <p:nvSpPr>
          <p:cNvPr id="65" name="object 65"/>
          <p:cNvSpPr txBox="1"/>
          <p:nvPr/>
        </p:nvSpPr>
        <p:spPr>
          <a:xfrm>
            <a:off x="3590035" y="5394457"/>
            <a:ext cx="2238375" cy="51054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 indent="-1270" algn="ctr">
              <a:lnSpc>
                <a:spcPct val="88200"/>
              </a:lnSpc>
              <a:spcBef>
                <a:spcPts val="265"/>
              </a:spcBef>
            </a:pPr>
            <a:r>
              <a:rPr sz="1150" dirty="0">
                <a:latin typeface="Cambria"/>
                <a:cs typeface="Cambria"/>
              </a:rPr>
              <a:t>Set</a:t>
            </a:r>
            <a:r>
              <a:rPr sz="1150" spc="16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out</a:t>
            </a:r>
            <a:r>
              <a:rPr sz="1150" spc="16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the</a:t>
            </a:r>
            <a:r>
              <a:rPr sz="1150" spc="15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criteria</a:t>
            </a:r>
            <a:r>
              <a:rPr sz="1150" spc="17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against</a:t>
            </a:r>
            <a:r>
              <a:rPr sz="1150" spc="165" dirty="0">
                <a:latin typeface="Cambria"/>
                <a:cs typeface="Cambria"/>
              </a:rPr>
              <a:t> </a:t>
            </a:r>
            <a:r>
              <a:rPr sz="1150" spc="-20" dirty="0">
                <a:latin typeface="Cambria"/>
                <a:cs typeface="Cambria"/>
              </a:rPr>
              <a:t>which </a:t>
            </a:r>
            <a:r>
              <a:rPr sz="1150" dirty="0">
                <a:latin typeface="Cambria"/>
                <a:cs typeface="Cambria"/>
              </a:rPr>
              <a:t>all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other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spc="55" dirty="0">
                <a:latin typeface="Cambria"/>
                <a:cs typeface="Cambria"/>
              </a:rPr>
              <a:t>engagements</a:t>
            </a:r>
            <a:r>
              <a:rPr sz="1150" spc="17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should</a:t>
            </a:r>
            <a:r>
              <a:rPr sz="1150" spc="145" dirty="0">
                <a:latin typeface="Cambria"/>
                <a:cs typeface="Cambria"/>
              </a:rPr>
              <a:t> </a:t>
            </a:r>
            <a:r>
              <a:rPr sz="1150" spc="75" dirty="0">
                <a:latin typeface="Cambria"/>
                <a:cs typeface="Cambria"/>
              </a:rPr>
              <a:t>be </a:t>
            </a:r>
            <a:r>
              <a:rPr sz="1150" spc="-10" dirty="0">
                <a:latin typeface="Cambria"/>
                <a:cs typeface="Cambria"/>
              </a:rPr>
              <a:t>evaluated</a:t>
            </a:r>
            <a:endParaRPr sz="1150">
              <a:latin typeface="Cambria"/>
              <a:cs typeface="Cambria"/>
            </a:endParaRPr>
          </a:p>
        </p:txBody>
      </p:sp>
      <p:pic>
        <p:nvPicPr>
          <p:cNvPr id="66" name="object 66"/>
          <p:cNvPicPr/>
          <p:nvPr/>
        </p:nvPicPr>
        <p:blipFill>
          <a:blip r:embed="rId53" cstate="print"/>
          <a:stretch>
            <a:fillRect/>
          </a:stretch>
        </p:blipFill>
        <p:spPr>
          <a:xfrm>
            <a:off x="5969507" y="5202935"/>
            <a:ext cx="2560319" cy="922019"/>
          </a:xfrm>
          <a:prstGeom prst="rect">
            <a:avLst/>
          </a:prstGeom>
        </p:spPr>
      </p:pic>
      <p:sp>
        <p:nvSpPr>
          <p:cNvPr id="67" name="object 67"/>
          <p:cNvSpPr txBox="1"/>
          <p:nvPr/>
        </p:nvSpPr>
        <p:spPr>
          <a:xfrm>
            <a:off x="6096992" y="5472190"/>
            <a:ext cx="2303145" cy="35496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421005" marR="5080" indent="-408940">
              <a:lnSpc>
                <a:spcPts val="1210"/>
              </a:lnSpc>
              <a:spcBef>
                <a:spcPts val="280"/>
              </a:spcBef>
            </a:pPr>
            <a:r>
              <a:rPr sz="1150" spc="20" dirty="0">
                <a:latin typeface="Cambria"/>
                <a:cs typeface="Cambria"/>
              </a:rPr>
              <a:t>Require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performance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of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spc="105" dirty="0">
                <a:latin typeface="Cambria"/>
                <a:cs typeface="Cambria"/>
              </a:rPr>
              <a:t>EQCR </a:t>
            </a:r>
            <a:r>
              <a:rPr sz="1150" spc="-25" dirty="0">
                <a:latin typeface="Cambria"/>
                <a:cs typeface="Cambria"/>
              </a:rPr>
              <a:t>for </a:t>
            </a:r>
            <a:r>
              <a:rPr sz="1150" dirty="0">
                <a:latin typeface="Cambria"/>
                <a:cs typeface="Cambria"/>
              </a:rPr>
              <a:t>all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such</a:t>
            </a:r>
            <a:r>
              <a:rPr sz="1150" spc="150" dirty="0">
                <a:latin typeface="Cambria"/>
                <a:cs typeface="Cambria"/>
              </a:rPr>
              <a:t> </a:t>
            </a:r>
            <a:r>
              <a:rPr sz="1150" spc="45" dirty="0">
                <a:latin typeface="Cambria"/>
                <a:cs typeface="Cambria"/>
              </a:rPr>
              <a:t>engagements</a:t>
            </a:r>
            <a:endParaRPr sz="11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89887" y="1752600"/>
            <a:ext cx="1739264" cy="302260"/>
            <a:chOff x="1389887" y="1752600"/>
            <a:chExt cx="1739264" cy="3022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43560" y="1752600"/>
              <a:ext cx="124862" cy="14935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80365" y="1752600"/>
              <a:ext cx="124862" cy="14935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89887" y="1755648"/>
              <a:ext cx="134112" cy="14630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48383" y="1755648"/>
              <a:ext cx="169164" cy="1463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26336" y="1755648"/>
              <a:ext cx="108204" cy="14630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235707" y="1755648"/>
              <a:ext cx="134112" cy="14630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502407" y="1755648"/>
              <a:ext cx="108203" cy="14630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392679" y="1755648"/>
              <a:ext cx="106679" cy="14630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28900" y="1755648"/>
              <a:ext cx="134111" cy="14630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787396" y="1755648"/>
              <a:ext cx="169163" cy="14630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976372" y="1755648"/>
              <a:ext cx="152400" cy="14630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743455" y="1901952"/>
              <a:ext cx="132588" cy="15239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080259" y="1901952"/>
              <a:ext cx="132588" cy="15239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389887" y="1901952"/>
              <a:ext cx="134112" cy="14630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548383" y="1901952"/>
              <a:ext cx="149352" cy="14630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895855" y="1901952"/>
              <a:ext cx="169164" cy="14630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235707" y="1901952"/>
              <a:ext cx="134112" cy="14630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392679" y="1901952"/>
              <a:ext cx="217931" cy="14630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628900" y="1901952"/>
              <a:ext cx="134111" cy="14630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787396" y="1901952"/>
              <a:ext cx="149351" cy="14630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008375" y="1901952"/>
              <a:ext cx="88391" cy="146303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3279647" y="1752600"/>
            <a:ext cx="1900555" cy="302260"/>
            <a:chOff x="3279647" y="1752600"/>
            <a:chExt cx="1900555" cy="302260"/>
          </a:xfrm>
        </p:grpSpPr>
        <p:pic>
          <p:nvPicPr>
            <p:cNvPr id="25" name="object 2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936613" y="1752600"/>
              <a:ext cx="135513" cy="14935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890679" y="1752600"/>
              <a:ext cx="127852" cy="149351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279647" y="1755648"/>
              <a:ext cx="153924" cy="14630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445763" y="1755648"/>
              <a:ext cx="134111" cy="14630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599687" y="1755648"/>
              <a:ext cx="153923" cy="14630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781043" y="1755648"/>
              <a:ext cx="135636" cy="14630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093463" y="1755648"/>
              <a:ext cx="153924" cy="146303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384547" y="1755648"/>
              <a:ext cx="108203" cy="146303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274819" y="1755648"/>
              <a:ext cx="106680" cy="146303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538471" y="1755648"/>
              <a:ext cx="108203" cy="146303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695443" y="1755648"/>
              <a:ext cx="169164" cy="14630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5045963" y="1755648"/>
              <a:ext cx="134112" cy="146303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3936491" y="1901952"/>
              <a:ext cx="134932" cy="152399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4890515" y="1901952"/>
              <a:ext cx="129539" cy="152399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279647" y="1901952"/>
              <a:ext cx="140969" cy="146303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445763" y="1901952"/>
              <a:ext cx="134111" cy="146303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599687" y="1901952"/>
              <a:ext cx="167639" cy="14630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3781043" y="1901952"/>
              <a:ext cx="92964" cy="146303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4093463" y="1901952"/>
              <a:ext cx="167639" cy="146303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274819" y="1901952"/>
              <a:ext cx="217932" cy="146303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4507991" y="1901952"/>
              <a:ext cx="169164" cy="146303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4695443" y="1901952"/>
              <a:ext cx="149352" cy="146303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5045963" y="1901952"/>
              <a:ext cx="134112" cy="146303"/>
            </a:xfrm>
            <a:prstGeom prst="rect">
              <a:avLst/>
            </a:prstGeom>
          </p:spPr>
        </p:pic>
      </p:grpSp>
      <p:pic>
        <p:nvPicPr>
          <p:cNvPr id="48" name="object 48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5323332" y="1935479"/>
            <a:ext cx="205739" cy="25908"/>
          </a:xfrm>
          <a:prstGeom prst="rect">
            <a:avLst/>
          </a:prstGeom>
        </p:spPr>
      </p:pic>
      <p:grpSp>
        <p:nvGrpSpPr>
          <p:cNvPr id="49" name="object 49"/>
          <p:cNvGrpSpPr/>
          <p:nvPr/>
        </p:nvGrpSpPr>
        <p:grpSpPr>
          <a:xfrm>
            <a:off x="5667755" y="1752600"/>
            <a:ext cx="649605" cy="347980"/>
            <a:chOff x="5667755" y="1752600"/>
            <a:chExt cx="649605" cy="347980"/>
          </a:xfrm>
        </p:grpSpPr>
        <p:pic>
          <p:nvPicPr>
            <p:cNvPr id="50" name="object 50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5830823" y="1752600"/>
              <a:ext cx="135636" cy="347471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5996939" y="1752600"/>
              <a:ext cx="129540" cy="301751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5667755" y="1755648"/>
              <a:ext cx="134112" cy="292607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6149339" y="1755648"/>
              <a:ext cx="167640" cy="292607"/>
            </a:xfrm>
            <a:prstGeom prst="rect">
              <a:avLst/>
            </a:prstGeom>
          </p:spPr>
        </p:pic>
      </p:grpSp>
      <p:grpSp>
        <p:nvGrpSpPr>
          <p:cNvPr id="54" name="object 54"/>
          <p:cNvGrpSpPr/>
          <p:nvPr/>
        </p:nvGrpSpPr>
        <p:grpSpPr>
          <a:xfrm>
            <a:off x="773430" y="2436114"/>
            <a:ext cx="7754620" cy="1915795"/>
            <a:chOff x="773430" y="2436114"/>
            <a:chExt cx="7754620" cy="1915795"/>
          </a:xfrm>
        </p:grpSpPr>
        <p:pic>
          <p:nvPicPr>
            <p:cNvPr id="55" name="object 55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774191" y="2779776"/>
              <a:ext cx="7751063" cy="1569720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778764" y="2782824"/>
              <a:ext cx="7743825" cy="1564005"/>
            </a:xfrm>
            <a:custGeom>
              <a:avLst/>
              <a:gdLst/>
              <a:ahLst/>
              <a:cxnLst/>
              <a:rect l="l" t="t" r="r" b="b"/>
              <a:pathLst>
                <a:path w="7743825" h="1564004">
                  <a:moveTo>
                    <a:pt x="0" y="0"/>
                  </a:moveTo>
                  <a:lnTo>
                    <a:pt x="7743443" y="0"/>
                  </a:lnTo>
                  <a:lnTo>
                    <a:pt x="7743443" y="1563624"/>
                  </a:lnTo>
                  <a:lnTo>
                    <a:pt x="0" y="1563624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1F49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165860" y="2441448"/>
              <a:ext cx="5419725" cy="681355"/>
            </a:xfrm>
            <a:custGeom>
              <a:avLst/>
              <a:gdLst/>
              <a:ahLst/>
              <a:cxnLst/>
              <a:rect l="l" t="t" r="r" b="b"/>
              <a:pathLst>
                <a:path w="5419725" h="681355">
                  <a:moveTo>
                    <a:pt x="5306567" y="681228"/>
                  </a:moveTo>
                  <a:lnTo>
                    <a:pt x="114300" y="681228"/>
                  </a:lnTo>
                  <a:lnTo>
                    <a:pt x="69437" y="672393"/>
                  </a:lnTo>
                  <a:lnTo>
                    <a:pt x="33146" y="648271"/>
                  </a:lnTo>
                  <a:lnTo>
                    <a:pt x="8858" y="612433"/>
                  </a:lnTo>
                  <a:lnTo>
                    <a:pt x="0" y="568452"/>
                  </a:lnTo>
                  <a:lnTo>
                    <a:pt x="0" y="114300"/>
                  </a:lnTo>
                  <a:lnTo>
                    <a:pt x="8858" y="69437"/>
                  </a:lnTo>
                  <a:lnTo>
                    <a:pt x="33147" y="33146"/>
                  </a:lnTo>
                  <a:lnTo>
                    <a:pt x="69437" y="8858"/>
                  </a:lnTo>
                  <a:lnTo>
                    <a:pt x="114300" y="0"/>
                  </a:lnTo>
                  <a:lnTo>
                    <a:pt x="5306567" y="0"/>
                  </a:lnTo>
                  <a:lnTo>
                    <a:pt x="5350549" y="8858"/>
                  </a:lnTo>
                  <a:lnTo>
                    <a:pt x="5386387" y="33146"/>
                  </a:lnTo>
                  <a:lnTo>
                    <a:pt x="5410509" y="69437"/>
                  </a:lnTo>
                  <a:lnTo>
                    <a:pt x="5419344" y="114300"/>
                  </a:lnTo>
                  <a:lnTo>
                    <a:pt x="5419344" y="568452"/>
                  </a:lnTo>
                  <a:lnTo>
                    <a:pt x="5410509" y="612433"/>
                  </a:lnTo>
                  <a:lnTo>
                    <a:pt x="5386387" y="648271"/>
                  </a:lnTo>
                  <a:lnTo>
                    <a:pt x="5350549" y="672393"/>
                  </a:lnTo>
                  <a:lnTo>
                    <a:pt x="5306567" y="6812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165860" y="2441448"/>
              <a:ext cx="5419725" cy="681355"/>
            </a:xfrm>
            <a:custGeom>
              <a:avLst/>
              <a:gdLst/>
              <a:ahLst/>
              <a:cxnLst/>
              <a:rect l="l" t="t" r="r" b="b"/>
              <a:pathLst>
                <a:path w="5419725" h="681355">
                  <a:moveTo>
                    <a:pt x="0" y="114300"/>
                  </a:moveTo>
                  <a:lnTo>
                    <a:pt x="8858" y="69437"/>
                  </a:lnTo>
                  <a:lnTo>
                    <a:pt x="33147" y="33146"/>
                  </a:lnTo>
                  <a:lnTo>
                    <a:pt x="69437" y="8858"/>
                  </a:lnTo>
                  <a:lnTo>
                    <a:pt x="114300" y="0"/>
                  </a:lnTo>
                  <a:lnTo>
                    <a:pt x="5306567" y="0"/>
                  </a:lnTo>
                  <a:lnTo>
                    <a:pt x="5350549" y="8858"/>
                  </a:lnTo>
                  <a:lnTo>
                    <a:pt x="5386387" y="33146"/>
                  </a:lnTo>
                  <a:lnTo>
                    <a:pt x="5410509" y="69437"/>
                  </a:lnTo>
                  <a:lnTo>
                    <a:pt x="5419344" y="114300"/>
                  </a:lnTo>
                  <a:lnTo>
                    <a:pt x="5419344" y="568452"/>
                  </a:lnTo>
                  <a:lnTo>
                    <a:pt x="5410509" y="612433"/>
                  </a:lnTo>
                  <a:lnTo>
                    <a:pt x="5386387" y="648271"/>
                  </a:lnTo>
                  <a:lnTo>
                    <a:pt x="5350549" y="672393"/>
                  </a:lnTo>
                  <a:lnTo>
                    <a:pt x="5306567" y="681228"/>
                  </a:lnTo>
                  <a:lnTo>
                    <a:pt x="114300" y="681228"/>
                  </a:lnTo>
                  <a:lnTo>
                    <a:pt x="69437" y="672393"/>
                  </a:lnTo>
                  <a:lnTo>
                    <a:pt x="33146" y="648271"/>
                  </a:lnTo>
                  <a:lnTo>
                    <a:pt x="8858" y="612433"/>
                  </a:lnTo>
                  <a:lnTo>
                    <a:pt x="0" y="568452"/>
                  </a:lnTo>
                  <a:lnTo>
                    <a:pt x="0" y="114300"/>
                  </a:lnTo>
                  <a:close/>
                </a:path>
              </a:pathLst>
            </a:custGeom>
            <a:ln w="10668">
              <a:solidFill>
                <a:srgbClr val="1A417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1368044" y="2590268"/>
            <a:ext cx="6538595" cy="166433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36830" marR="1903095">
              <a:lnSpc>
                <a:spcPts val="1210"/>
              </a:lnSpc>
              <a:spcBef>
                <a:spcPts val="280"/>
              </a:spcBef>
            </a:pPr>
            <a:r>
              <a:rPr sz="1150" spc="45" dirty="0">
                <a:latin typeface="Cambria"/>
                <a:cs typeface="Cambria"/>
              </a:rPr>
              <a:t>Criteria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to</a:t>
            </a:r>
            <a:r>
              <a:rPr sz="1150" spc="55" dirty="0">
                <a:latin typeface="Cambria"/>
                <a:cs typeface="Cambria"/>
              </a:rPr>
              <a:t> </a:t>
            </a:r>
            <a:r>
              <a:rPr sz="1150" spc="105" dirty="0">
                <a:latin typeface="Cambria"/>
                <a:cs typeface="Cambria"/>
              </a:rPr>
              <a:t>be</a:t>
            </a:r>
            <a:r>
              <a:rPr sz="1150" spc="6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considered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for</a:t>
            </a:r>
            <a:r>
              <a:rPr sz="1150" spc="65" dirty="0">
                <a:latin typeface="Cambria"/>
                <a:cs typeface="Cambria"/>
              </a:rPr>
              <a:t> </a:t>
            </a:r>
            <a:r>
              <a:rPr sz="1150" spc="45" dirty="0">
                <a:latin typeface="Cambria"/>
                <a:cs typeface="Cambria"/>
              </a:rPr>
              <a:t>considering</a:t>
            </a:r>
            <a:r>
              <a:rPr sz="1150" spc="65" dirty="0">
                <a:latin typeface="Cambria"/>
                <a:cs typeface="Cambria"/>
              </a:rPr>
              <a:t> </a:t>
            </a:r>
            <a:r>
              <a:rPr sz="1150" spc="105" dirty="0">
                <a:latin typeface="Cambria"/>
                <a:cs typeface="Cambria"/>
              </a:rPr>
              <a:t>EQCR</a:t>
            </a:r>
            <a:r>
              <a:rPr sz="1150" spc="6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for</a:t>
            </a:r>
            <a:r>
              <a:rPr sz="1150" spc="5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other</a:t>
            </a:r>
            <a:r>
              <a:rPr sz="1150" spc="6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than</a:t>
            </a:r>
            <a:r>
              <a:rPr sz="1150" spc="65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listed </a:t>
            </a:r>
            <a:r>
              <a:rPr sz="1150" dirty="0">
                <a:latin typeface="Cambria"/>
                <a:cs typeface="Cambria"/>
              </a:rPr>
              <a:t>entities</a:t>
            </a:r>
            <a:r>
              <a:rPr sz="1150" spc="195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include</a:t>
            </a:r>
            <a:endParaRPr sz="115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250"/>
              </a:spcBef>
            </a:pPr>
            <a:endParaRPr sz="1150">
              <a:latin typeface="Cambria"/>
              <a:cs typeface="Cambria"/>
            </a:endParaRPr>
          </a:p>
          <a:p>
            <a:pPr marL="106680" marR="5080" indent="-94615">
              <a:lnSpc>
                <a:spcPts val="1210"/>
              </a:lnSpc>
              <a:buChar char="•"/>
              <a:tabLst>
                <a:tab pos="106680" algn="l"/>
              </a:tabLst>
            </a:pPr>
            <a:r>
              <a:rPr sz="1150" spc="10" dirty="0">
                <a:latin typeface="Cambria"/>
                <a:cs typeface="Cambria"/>
              </a:rPr>
              <a:t>Nature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of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the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60" dirty="0">
                <a:latin typeface="Cambria"/>
                <a:cs typeface="Cambria"/>
              </a:rPr>
              <a:t>engagement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including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the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extent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to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which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it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involves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matters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of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public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interest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50" dirty="0">
                <a:latin typeface="Cambria"/>
                <a:cs typeface="Cambria"/>
              </a:rPr>
              <a:t>(eg </a:t>
            </a:r>
            <a:r>
              <a:rPr sz="1150" spc="20" dirty="0">
                <a:latin typeface="Cambria"/>
                <a:cs typeface="Cambria"/>
              </a:rPr>
              <a:t>a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private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insurance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company,</a:t>
            </a:r>
            <a:r>
              <a:rPr sz="1150" spc="1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oil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65" dirty="0">
                <a:latin typeface="Cambria"/>
                <a:cs typeface="Cambria"/>
              </a:rPr>
              <a:t>block,</a:t>
            </a:r>
            <a:r>
              <a:rPr sz="1150" spc="1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private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telecom</a:t>
            </a:r>
            <a:r>
              <a:rPr sz="1150" spc="14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company,</a:t>
            </a:r>
            <a:r>
              <a:rPr sz="1150" spc="10" dirty="0">
                <a:latin typeface="Cambria"/>
                <a:cs typeface="Cambria"/>
              </a:rPr>
              <a:t> </a:t>
            </a:r>
            <a:r>
              <a:rPr sz="1150" spc="55" dirty="0">
                <a:latin typeface="Cambria"/>
                <a:cs typeface="Cambria"/>
              </a:rPr>
              <a:t>banks,</a:t>
            </a:r>
            <a:r>
              <a:rPr sz="1150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etc).</a:t>
            </a:r>
            <a:endParaRPr sz="1150">
              <a:latin typeface="Cambria"/>
              <a:cs typeface="Cambria"/>
            </a:endParaRPr>
          </a:p>
          <a:p>
            <a:pPr marL="106680" marR="25400" indent="-94615">
              <a:lnSpc>
                <a:spcPts val="1220"/>
              </a:lnSpc>
              <a:spcBef>
                <a:spcPts val="210"/>
              </a:spcBef>
              <a:buChar char="•"/>
              <a:tabLst>
                <a:tab pos="106680" algn="l"/>
              </a:tabLst>
            </a:pPr>
            <a:r>
              <a:rPr sz="1150" spc="20" dirty="0">
                <a:latin typeface="Cambria"/>
                <a:cs typeface="Cambria"/>
              </a:rPr>
              <a:t>Identification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of</a:t>
            </a:r>
            <a:r>
              <a:rPr sz="1150" spc="6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unusual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circumstances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or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risks</a:t>
            </a:r>
            <a:r>
              <a:rPr sz="1150" spc="7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(significant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litigation,</a:t>
            </a:r>
            <a:r>
              <a:rPr sz="1150" spc="-35" dirty="0">
                <a:latin typeface="Cambria"/>
                <a:cs typeface="Cambria"/>
              </a:rPr>
              <a:t> </a:t>
            </a:r>
            <a:r>
              <a:rPr sz="1150" spc="70" dirty="0">
                <a:latin typeface="Cambria"/>
                <a:cs typeface="Cambria"/>
              </a:rPr>
              <a:t>going</a:t>
            </a:r>
            <a:r>
              <a:rPr sz="1150" spc="80" dirty="0">
                <a:latin typeface="Cambria"/>
                <a:cs typeface="Cambria"/>
              </a:rPr>
              <a:t> </a:t>
            </a:r>
            <a:r>
              <a:rPr sz="1150" spc="50" dirty="0">
                <a:latin typeface="Cambria"/>
                <a:cs typeface="Cambria"/>
              </a:rPr>
              <a:t>concern</a:t>
            </a:r>
            <a:r>
              <a:rPr sz="1150" spc="8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issues,</a:t>
            </a:r>
            <a:r>
              <a:rPr sz="1150" spc="-35" dirty="0">
                <a:latin typeface="Cambria"/>
                <a:cs typeface="Cambria"/>
              </a:rPr>
              <a:t> </a:t>
            </a:r>
            <a:r>
              <a:rPr sz="1150" spc="-20" dirty="0">
                <a:latin typeface="Cambria"/>
                <a:cs typeface="Cambria"/>
              </a:rPr>
              <a:t>etc) </a:t>
            </a:r>
            <a:r>
              <a:rPr sz="1150" spc="10" dirty="0">
                <a:latin typeface="Cambria"/>
                <a:cs typeface="Cambria"/>
              </a:rPr>
              <a:t>in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an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60" dirty="0">
                <a:latin typeface="Cambria"/>
                <a:cs typeface="Cambria"/>
              </a:rPr>
              <a:t>engagement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80" dirty="0">
                <a:latin typeface="Cambria"/>
                <a:cs typeface="Cambria"/>
              </a:rPr>
              <a:t>(eg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revenue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recognition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in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infrastructure,</a:t>
            </a:r>
            <a:r>
              <a:rPr sz="1150" spc="2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real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estate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50" dirty="0">
                <a:latin typeface="Cambria"/>
                <a:cs typeface="Cambria"/>
              </a:rPr>
              <a:t>companies,</a:t>
            </a:r>
            <a:r>
              <a:rPr sz="1150" spc="-5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claim </a:t>
            </a:r>
            <a:r>
              <a:rPr sz="1150" dirty="0">
                <a:latin typeface="Cambria"/>
                <a:cs typeface="Cambria"/>
              </a:rPr>
              <a:t>accounting</a:t>
            </a:r>
            <a:r>
              <a:rPr sz="1150" spc="204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for</a:t>
            </a:r>
            <a:r>
              <a:rPr sz="1150" spc="22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insurance),</a:t>
            </a:r>
            <a:r>
              <a:rPr sz="1150" spc="6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or</a:t>
            </a:r>
            <a:r>
              <a:rPr sz="1150" spc="22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class</a:t>
            </a:r>
            <a:r>
              <a:rPr sz="1150" spc="20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of</a:t>
            </a:r>
            <a:r>
              <a:rPr sz="1150" spc="210" dirty="0">
                <a:latin typeface="Cambria"/>
                <a:cs typeface="Cambria"/>
              </a:rPr>
              <a:t> </a:t>
            </a:r>
            <a:r>
              <a:rPr sz="1150" spc="45" dirty="0">
                <a:latin typeface="Cambria"/>
                <a:cs typeface="Cambria"/>
              </a:rPr>
              <a:t>judgements</a:t>
            </a:r>
            <a:r>
              <a:rPr sz="1150" spc="21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(warranty,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environment</a:t>
            </a:r>
            <a:r>
              <a:rPr sz="1150" spc="24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liability</a:t>
            </a:r>
            <a:r>
              <a:rPr sz="1150" spc="210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provisions)</a:t>
            </a:r>
            <a:endParaRPr sz="1150">
              <a:latin typeface="Cambria"/>
              <a:cs typeface="Cambria"/>
            </a:endParaRPr>
          </a:p>
          <a:p>
            <a:pPr marL="106680" indent="-93980">
              <a:lnSpc>
                <a:spcPct val="100000"/>
              </a:lnSpc>
              <a:spcBef>
                <a:spcPts val="30"/>
              </a:spcBef>
              <a:buChar char="•"/>
              <a:tabLst>
                <a:tab pos="106680" algn="l"/>
              </a:tabLst>
            </a:pPr>
            <a:r>
              <a:rPr sz="1150" spc="10" dirty="0">
                <a:latin typeface="Cambria"/>
                <a:cs typeface="Cambria"/>
              </a:rPr>
              <a:t>Whether</a:t>
            </a:r>
            <a:r>
              <a:rPr sz="1150" spc="15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laws</a:t>
            </a:r>
            <a:r>
              <a:rPr sz="1150" spc="15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and</a:t>
            </a:r>
            <a:r>
              <a:rPr sz="1150" spc="14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regulations</a:t>
            </a:r>
            <a:r>
              <a:rPr sz="1150" spc="15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require</a:t>
            </a:r>
            <a:r>
              <a:rPr sz="1150" spc="16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an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spc="85" dirty="0">
                <a:latin typeface="Cambria"/>
                <a:cs typeface="Cambria"/>
              </a:rPr>
              <a:t>EQCR</a:t>
            </a:r>
            <a:endParaRPr sz="1150">
              <a:latin typeface="Cambria"/>
              <a:cs typeface="Cambria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773430" y="4466082"/>
            <a:ext cx="7754620" cy="1588770"/>
            <a:chOff x="773430" y="4466082"/>
            <a:chExt cx="7754620" cy="1588770"/>
          </a:xfrm>
        </p:grpSpPr>
        <p:pic>
          <p:nvPicPr>
            <p:cNvPr id="61" name="object 61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774191" y="4806696"/>
              <a:ext cx="7751063" cy="1248155"/>
            </a:xfrm>
            <a:prstGeom prst="rect">
              <a:avLst/>
            </a:prstGeom>
          </p:spPr>
        </p:pic>
        <p:sp>
          <p:nvSpPr>
            <p:cNvPr id="62" name="object 62"/>
            <p:cNvSpPr/>
            <p:nvPr/>
          </p:nvSpPr>
          <p:spPr>
            <a:xfrm>
              <a:off x="778764" y="4812792"/>
              <a:ext cx="7743825" cy="1236345"/>
            </a:xfrm>
            <a:custGeom>
              <a:avLst/>
              <a:gdLst/>
              <a:ahLst/>
              <a:cxnLst/>
              <a:rect l="l" t="t" r="r" b="b"/>
              <a:pathLst>
                <a:path w="7743825" h="1236345">
                  <a:moveTo>
                    <a:pt x="0" y="0"/>
                  </a:moveTo>
                  <a:lnTo>
                    <a:pt x="7743443" y="0"/>
                  </a:lnTo>
                  <a:lnTo>
                    <a:pt x="7743443" y="1235963"/>
                  </a:lnTo>
                  <a:lnTo>
                    <a:pt x="0" y="1235963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1F49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165860" y="4471416"/>
              <a:ext cx="5419725" cy="683260"/>
            </a:xfrm>
            <a:custGeom>
              <a:avLst/>
              <a:gdLst/>
              <a:ahLst/>
              <a:cxnLst/>
              <a:rect l="l" t="t" r="r" b="b"/>
              <a:pathLst>
                <a:path w="5419725" h="683260">
                  <a:moveTo>
                    <a:pt x="5306567" y="682752"/>
                  </a:moveTo>
                  <a:lnTo>
                    <a:pt x="114300" y="682752"/>
                  </a:lnTo>
                  <a:lnTo>
                    <a:pt x="69437" y="673679"/>
                  </a:lnTo>
                  <a:lnTo>
                    <a:pt x="33146" y="649033"/>
                  </a:lnTo>
                  <a:lnTo>
                    <a:pt x="8858" y="612671"/>
                  </a:lnTo>
                  <a:lnTo>
                    <a:pt x="0" y="568452"/>
                  </a:lnTo>
                  <a:lnTo>
                    <a:pt x="0" y="114300"/>
                  </a:lnTo>
                  <a:lnTo>
                    <a:pt x="8858" y="69437"/>
                  </a:lnTo>
                  <a:lnTo>
                    <a:pt x="33147" y="33146"/>
                  </a:lnTo>
                  <a:lnTo>
                    <a:pt x="69437" y="8858"/>
                  </a:lnTo>
                  <a:lnTo>
                    <a:pt x="114300" y="0"/>
                  </a:lnTo>
                  <a:lnTo>
                    <a:pt x="5306567" y="0"/>
                  </a:lnTo>
                  <a:lnTo>
                    <a:pt x="5350549" y="8858"/>
                  </a:lnTo>
                  <a:lnTo>
                    <a:pt x="5386387" y="33146"/>
                  </a:lnTo>
                  <a:lnTo>
                    <a:pt x="5410509" y="69437"/>
                  </a:lnTo>
                  <a:lnTo>
                    <a:pt x="5419344" y="114300"/>
                  </a:lnTo>
                  <a:lnTo>
                    <a:pt x="5419344" y="568452"/>
                  </a:lnTo>
                  <a:lnTo>
                    <a:pt x="5410509" y="612671"/>
                  </a:lnTo>
                  <a:lnTo>
                    <a:pt x="5386387" y="649033"/>
                  </a:lnTo>
                  <a:lnTo>
                    <a:pt x="5350549" y="673679"/>
                  </a:lnTo>
                  <a:lnTo>
                    <a:pt x="5306567" y="68275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165860" y="4471416"/>
              <a:ext cx="5419725" cy="683260"/>
            </a:xfrm>
            <a:custGeom>
              <a:avLst/>
              <a:gdLst/>
              <a:ahLst/>
              <a:cxnLst/>
              <a:rect l="l" t="t" r="r" b="b"/>
              <a:pathLst>
                <a:path w="5419725" h="683260">
                  <a:moveTo>
                    <a:pt x="0" y="114300"/>
                  </a:moveTo>
                  <a:lnTo>
                    <a:pt x="8858" y="69437"/>
                  </a:lnTo>
                  <a:lnTo>
                    <a:pt x="33147" y="33146"/>
                  </a:lnTo>
                  <a:lnTo>
                    <a:pt x="69437" y="8858"/>
                  </a:lnTo>
                  <a:lnTo>
                    <a:pt x="114300" y="0"/>
                  </a:lnTo>
                  <a:lnTo>
                    <a:pt x="5306567" y="0"/>
                  </a:lnTo>
                  <a:lnTo>
                    <a:pt x="5350549" y="8858"/>
                  </a:lnTo>
                  <a:lnTo>
                    <a:pt x="5386387" y="33146"/>
                  </a:lnTo>
                  <a:lnTo>
                    <a:pt x="5410509" y="69437"/>
                  </a:lnTo>
                  <a:lnTo>
                    <a:pt x="5419344" y="114300"/>
                  </a:lnTo>
                  <a:lnTo>
                    <a:pt x="5419344" y="568452"/>
                  </a:lnTo>
                  <a:lnTo>
                    <a:pt x="5410509" y="612671"/>
                  </a:lnTo>
                  <a:lnTo>
                    <a:pt x="5386387" y="649033"/>
                  </a:lnTo>
                  <a:lnTo>
                    <a:pt x="5350549" y="673679"/>
                  </a:lnTo>
                  <a:lnTo>
                    <a:pt x="5306567" y="682752"/>
                  </a:lnTo>
                  <a:lnTo>
                    <a:pt x="114300" y="682752"/>
                  </a:lnTo>
                  <a:lnTo>
                    <a:pt x="69437" y="673679"/>
                  </a:lnTo>
                  <a:lnTo>
                    <a:pt x="33146" y="649033"/>
                  </a:lnTo>
                  <a:lnTo>
                    <a:pt x="8858" y="612671"/>
                  </a:lnTo>
                  <a:lnTo>
                    <a:pt x="0" y="568452"/>
                  </a:lnTo>
                  <a:lnTo>
                    <a:pt x="0" y="114300"/>
                  </a:lnTo>
                  <a:close/>
                </a:path>
              </a:pathLst>
            </a:custGeom>
            <a:ln w="10668">
              <a:solidFill>
                <a:srgbClr val="1A417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" name="object 65"/>
          <p:cNvSpPr txBox="1"/>
          <p:nvPr/>
        </p:nvSpPr>
        <p:spPr>
          <a:xfrm>
            <a:off x="1368044" y="4697942"/>
            <a:ext cx="6460490" cy="1277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100"/>
              </a:spcBef>
            </a:pPr>
            <a:r>
              <a:rPr sz="1150" dirty="0">
                <a:latin typeface="Cambria"/>
                <a:cs typeface="Cambria"/>
              </a:rPr>
              <a:t>Firm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should</a:t>
            </a:r>
            <a:endParaRPr sz="115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115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09"/>
              </a:spcBef>
            </a:pPr>
            <a:endParaRPr sz="1150">
              <a:latin typeface="Cambria"/>
              <a:cs typeface="Cambria"/>
            </a:endParaRPr>
          </a:p>
          <a:p>
            <a:pPr marL="106680" marR="5080" indent="-94615">
              <a:lnSpc>
                <a:spcPts val="1210"/>
              </a:lnSpc>
              <a:buChar char="•"/>
              <a:tabLst>
                <a:tab pos="106680" algn="l"/>
              </a:tabLst>
            </a:pPr>
            <a:r>
              <a:rPr sz="1150" dirty="0">
                <a:latin typeface="Cambria"/>
                <a:cs typeface="Cambria"/>
              </a:rPr>
              <a:t>Set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out</a:t>
            </a:r>
            <a:r>
              <a:rPr sz="1150" spc="14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the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nature,</a:t>
            </a:r>
            <a:r>
              <a:rPr sz="1150" spc="3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timing</a:t>
            </a:r>
            <a:r>
              <a:rPr sz="1150" spc="14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and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extent</a:t>
            </a:r>
            <a:r>
              <a:rPr sz="1150" spc="16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of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an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spc="105" dirty="0">
                <a:latin typeface="Cambria"/>
                <a:cs typeface="Cambria"/>
              </a:rPr>
              <a:t>EQCR</a:t>
            </a:r>
            <a:r>
              <a:rPr sz="1150" spc="14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(ie</a:t>
            </a:r>
            <a:r>
              <a:rPr sz="1150" spc="15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requirements</a:t>
            </a:r>
            <a:r>
              <a:rPr sz="1150" spc="16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could</a:t>
            </a:r>
            <a:r>
              <a:rPr sz="1150" spc="140" dirty="0">
                <a:latin typeface="Cambria"/>
                <a:cs typeface="Cambria"/>
              </a:rPr>
              <a:t> </a:t>
            </a:r>
            <a:r>
              <a:rPr sz="1150" spc="105" dirty="0">
                <a:latin typeface="Cambria"/>
                <a:cs typeface="Cambria"/>
              </a:rPr>
              <a:t>be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more</a:t>
            </a:r>
            <a:r>
              <a:rPr sz="1150" spc="14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strict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than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spc="-25" dirty="0">
                <a:latin typeface="Cambria"/>
                <a:cs typeface="Cambria"/>
              </a:rPr>
              <a:t>the </a:t>
            </a:r>
            <a:r>
              <a:rPr sz="1150" spc="80" dirty="0">
                <a:latin typeface="Cambria"/>
                <a:cs typeface="Cambria"/>
              </a:rPr>
              <a:t>SQC)</a:t>
            </a:r>
            <a:endParaRPr sz="1150">
              <a:latin typeface="Cambria"/>
              <a:cs typeface="Cambria"/>
            </a:endParaRPr>
          </a:p>
          <a:p>
            <a:pPr marL="106680" indent="-93980">
              <a:lnSpc>
                <a:spcPct val="100000"/>
              </a:lnSpc>
              <a:spcBef>
                <a:spcPts val="40"/>
              </a:spcBef>
              <a:buChar char="•"/>
              <a:tabLst>
                <a:tab pos="106680" algn="l"/>
              </a:tabLst>
            </a:pPr>
            <a:r>
              <a:rPr sz="1150" spc="45" dirty="0">
                <a:latin typeface="Cambria"/>
                <a:cs typeface="Cambria"/>
              </a:rPr>
              <a:t>Criteria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for</a:t>
            </a:r>
            <a:r>
              <a:rPr sz="1150" spc="6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eligibility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of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an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60" dirty="0">
                <a:latin typeface="Cambria"/>
                <a:cs typeface="Cambria"/>
              </a:rPr>
              <a:t>engagement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quality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reviewer</a:t>
            </a:r>
            <a:endParaRPr sz="1150">
              <a:latin typeface="Cambria"/>
              <a:cs typeface="Cambria"/>
            </a:endParaRPr>
          </a:p>
          <a:p>
            <a:pPr marL="106680" indent="-93980">
              <a:lnSpc>
                <a:spcPct val="100000"/>
              </a:lnSpc>
              <a:spcBef>
                <a:spcPts val="45"/>
              </a:spcBef>
              <a:buChar char="•"/>
              <a:tabLst>
                <a:tab pos="106680" algn="l"/>
              </a:tabLst>
            </a:pPr>
            <a:r>
              <a:rPr sz="1150" spc="10" dirty="0">
                <a:latin typeface="Cambria"/>
                <a:cs typeface="Cambria"/>
              </a:rPr>
              <a:t>Documentation</a:t>
            </a:r>
            <a:r>
              <a:rPr sz="1150" spc="204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requirements</a:t>
            </a:r>
            <a:r>
              <a:rPr sz="1150" spc="19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for</a:t>
            </a:r>
            <a:r>
              <a:rPr sz="1150" spc="165" dirty="0">
                <a:latin typeface="Cambria"/>
                <a:cs typeface="Cambria"/>
              </a:rPr>
              <a:t> </a:t>
            </a:r>
            <a:r>
              <a:rPr sz="1150" spc="-20" dirty="0">
                <a:latin typeface="Cambria"/>
                <a:cs typeface="Cambria"/>
              </a:rPr>
              <a:t>them</a:t>
            </a:r>
            <a:endParaRPr sz="11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43484" y="1562100"/>
            <a:ext cx="2243455" cy="390525"/>
            <a:chOff x="443484" y="1562100"/>
            <a:chExt cx="2243455" cy="3905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3484" y="1566671"/>
              <a:ext cx="175259" cy="12496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36904" y="1566671"/>
              <a:ext cx="140208" cy="12496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33144" y="1566671"/>
              <a:ext cx="175259" cy="12496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35836" y="1566671"/>
              <a:ext cx="132587" cy="12496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7700" y="1562100"/>
              <a:ext cx="422147" cy="26212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86494" y="1566671"/>
              <a:ext cx="131281" cy="12496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40636" y="1566671"/>
              <a:ext cx="175259" cy="12496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33500" y="1562100"/>
              <a:ext cx="169163" cy="26212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244851" y="1566671"/>
              <a:ext cx="220980" cy="12496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488691" y="1566671"/>
              <a:ext cx="198119" cy="25755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72439" y="1691640"/>
              <a:ext cx="91440" cy="13258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73608" y="1691640"/>
              <a:ext cx="169164" cy="13258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32549" y="1691640"/>
              <a:ext cx="149134" cy="13258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562100" y="1691640"/>
              <a:ext cx="91440" cy="13258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764792" y="1691640"/>
              <a:ext cx="225552" cy="13258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069591" y="1691640"/>
              <a:ext cx="91440" cy="13258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270759" y="1691640"/>
              <a:ext cx="169164" cy="132587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02208" y="1824228"/>
              <a:ext cx="166343" cy="128016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335024" y="1824228"/>
              <a:ext cx="166342" cy="12801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43484" y="1824228"/>
              <a:ext cx="175259" cy="120396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47700" y="1824228"/>
              <a:ext cx="97535" cy="12039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62000" y="1824228"/>
              <a:ext cx="80772" cy="120396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97279" y="1824228"/>
              <a:ext cx="102108" cy="120396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214627" y="1824228"/>
              <a:ext cx="100584" cy="120396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533144" y="1824228"/>
              <a:ext cx="175259" cy="120396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735836" y="1824228"/>
              <a:ext cx="166623" cy="120396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908048" y="1824228"/>
              <a:ext cx="111251" cy="120396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040636" y="1824228"/>
              <a:ext cx="175259" cy="120396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244851" y="1824228"/>
              <a:ext cx="97536" cy="120396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359151" y="1824228"/>
              <a:ext cx="80772" cy="12039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531364" y="1824228"/>
              <a:ext cx="112775" cy="120396"/>
            </a:xfrm>
            <a:prstGeom prst="rect">
              <a:avLst/>
            </a:prstGeom>
          </p:spPr>
        </p:pic>
      </p:grpSp>
      <p:grpSp>
        <p:nvGrpSpPr>
          <p:cNvPr id="34" name="object 34"/>
          <p:cNvGrpSpPr/>
          <p:nvPr/>
        </p:nvGrpSpPr>
        <p:grpSpPr>
          <a:xfrm>
            <a:off x="2883407" y="1562100"/>
            <a:ext cx="2452370" cy="390525"/>
            <a:chOff x="2883407" y="1562100"/>
            <a:chExt cx="2452370" cy="390525"/>
          </a:xfrm>
        </p:grpSpPr>
        <p:pic>
          <p:nvPicPr>
            <p:cNvPr id="35" name="object 3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883407" y="1566671"/>
              <a:ext cx="198119" cy="124967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3096767" y="1566671"/>
              <a:ext cx="175259" cy="124967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3529583" y="1562100"/>
              <a:ext cx="601980" cy="262128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296411" y="1566671"/>
              <a:ext cx="198120" cy="124967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4707635" y="1562100"/>
              <a:ext cx="417576" cy="262128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166615" y="1566671"/>
              <a:ext cx="132587" cy="124967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4317274" y="1566671"/>
              <a:ext cx="131281" cy="124967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4507991" y="1566671"/>
              <a:ext cx="140208" cy="124967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5160264" y="1566671"/>
              <a:ext cx="175259" cy="124967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5080461" y="1812036"/>
              <a:ext cx="47798" cy="12191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2913888" y="1691640"/>
              <a:ext cx="166656" cy="132587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3125723" y="1691640"/>
              <a:ext cx="91440" cy="132587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3328415" y="1691640"/>
              <a:ext cx="163914" cy="132587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3557015" y="1691640"/>
              <a:ext cx="92964" cy="132587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3965447" y="1691640"/>
              <a:ext cx="163914" cy="132587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4195572" y="1691640"/>
              <a:ext cx="225551" cy="132587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4503637" y="1691640"/>
              <a:ext cx="149134" cy="132587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4733543" y="1691640"/>
              <a:ext cx="169163" cy="132587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5189219" y="1691640"/>
              <a:ext cx="91440" cy="132587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3733799" y="1824228"/>
              <a:ext cx="167301" cy="128016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4963667" y="1824228"/>
              <a:ext cx="164592" cy="128016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2883407" y="1824228"/>
              <a:ext cx="115824" cy="120396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3096767" y="1824228"/>
              <a:ext cx="175259" cy="120396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3296411" y="1824228"/>
              <a:ext cx="114300" cy="120396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3416807" y="1824228"/>
              <a:ext cx="96011" cy="120396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3529583" y="1824228"/>
              <a:ext cx="112775" cy="120396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3933443" y="1824228"/>
              <a:ext cx="114300" cy="120396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4053839" y="1824228"/>
              <a:ext cx="96011" cy="120396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4166615" y="1824228"/>
              <a:ext cx="166624" cy="120396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4338827" y="1824228"/>
              <a:ext cx="111252" cy="120396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4468367" y="1824228"/>
              <a:ext cx="102108" cy="120396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4585715" y="1824228"/>
              <a:ext cx="100583" cy="120396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4707635" y="1824228"/>
              <a:ext cx="97536" cy="120396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4821935" y="1824228"/>
              <a:ext cx="80771" cy="120396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5160264" y="1824228"/>
              <a:ext cx="175259" cy="120396"/>
            </a:xfrm>
            <a:prstGeom prst="rect">
              <a:avLst/>
            </a:prstGeom>
          </p:spPr>
        </p:pic>
      </p:grpSp>
      <p:pic>
        <p:nvPicPr>
          <p:cNvPr id="70" name="object 70"/>
          <p:cNvPicPr/>
          <p:nvPr/>
        </p:nvPicPr>
        <p:blipFill>
          <a:blip r:embed="rId68" cstate="print"/>
          <a:stretch>
            <a:fillRect/>
          </a:stretch>
        </p:blipFill>
        <p:spPr>
          <a:xfrm>
            <a:off x="5519928" y="1798320"/>
            <a:ext cx="265175" cy="33528"/>
          </a:xfrm>
          <a:prstGeom prst="rect">
            <a:avLst/>
          </a:prstGeom>
        </p:spPr>
      </p:pic>
      <p:grpSp>
        <p:nvGrpSpPr>
          <p:cNvPr id="71" name="object 71"/>
          <p:cNvGrpSpPr/>
          <p:nvPr/>
        </p:nvGrpSpPr>
        <p:grpSpPr>
          <a:xfrm>
            <a:off x="5973900" y="1562100"/>
            <a:ext cx="393700" cy="152400"/>
            <a:chOff x="5973900" y="1562100"/>
            <a:chExt cx="393700" cy="152400"/>
          </a:xfrm>
        </p:grpSpPr>
        <p:pic>
          <p:nvPicPr>
            <p:cNvPr id="72" name="object 72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5973900" y="1562100"/>
              <a:ext cx="163247" cy="152400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6169152" y="1566671"/>
              <a:ext cx="198119" cy="147828"/>
            </a:xfrm>
            <a:prstGeom prst="rect">
              <a:avLst/>
            </a:prstGeom>
          </p:spPr>
        </p:pic>
      </p:grpSp>
      <p:pic>
        <p:nvPicPr>
          <p:cNvPr id="74" name="object 74"/>
          <p:cNvPicPr/>
          <p:nvPr/>
        </p:nvPicPr>
        <p:blipFill>
          <a:blip r:embed="rId71" cstate="print"/>
          <a:stretch>
            <a:fillRect/>
          </a:stretch>
        </p:blipFill>
        <p:spPr>
          <a:xfrm>
            <a:off x="7932321" y="1562100"/>
            <a:ext cx="172310" cy="152400"/>
          </a:xfrm>
          <a:prstGeom prst="rect">
            <a:avLst/>
          </a:prstGeom>
        </p:spPr>
      </p:pic>
      <p:grpSp>
        <p:nvGrpSpPr>
          <p:cNvPr id="75" name="object 75"/>
          <p:cNvGrpSpPr/>
          <p:nvPr/>
        </p:nvGrpSpPr>
        <p:grpSpPr>
          <a:xfrm>
            <a:off x="8750756" y="1562100"/>
            <a:ext cx="378460" cy="152400"/>
            <a:chOff x="8750756" y="1562100"/>
            <a:chExt cx="378460" cy="152400"/>
          </a:xfrm>
        </p:grpSpPr>
        <p:pic>
          <p:nvPicPr>
            <p:cNvPr id="76" name="object 76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8750756" y="1562100"/>
              <a:ext cx="172262" cy="152400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8965512" y="1562100"/>
              <a:ext cx="163247" cy="152400"/>
            </a:xfrm>
            <a:prstGeom prst="rect">
              <a:avLst/>
            </a:prstGeom>
          </p:spPr>
        </p:pic>
      </p:grpSp>
      <p:grpSp>
        <p:nvGrpSpPr>
          <p:cNvPr id="78" name="object 78"/>
          <p:cNvGrpSpPr/>
          <p:nvPr/>
        </p:nvGrpSpPr>
        <p:grpSpPr>
          <a:xfrm>
            <a:off x="6755892" y="1566672"/>
            <a:ext cx="398145" cy="147955"/>
            <a:chOff x="6755892" y="1566672"/>
            <a:chExt cx="398145" cy="147955"/>
          </a:xfrm>
        </p:grpSpPr>
        <p:pic>
          <p:nvPicPr>
            <p:cNvPr id="79" name="object 79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6755892" y="1566672"/>
              <a:ext cx="175259" cy="147828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6955535" y="1566672"/>
              <a:ext cx="198119" cy="147828"/>
            </a:xfrm>
            <a:prstGeom prst="rect">
              <a:avLst/>
            </a:prstGeom>
          </p:spPr>
        </p:pic>
      </p:grpSp>
      <p:pic>
        <p:nvPicPr>
          <p:cNvPr id="81" name="object 81"/>
          <p:cNvPicPr/>
          <p:nvPr/>
        </p:nvPicPr>
        <p:blipFill>
          <a:blip r:embed="rId76" cstate="print"/>
          <a:stretch>
            <a:fillRect/>
          </a:stretch>
        </p:blipFill>
        <p:spPr>
          <a:xfrm>
            <a:off x="7359396" y="1566672"/>
            <a:ext cx="140207" cy="147828"/>
          </a:xfrm>
          <a:prstGeom prst="rect">
            <a:avLst/>
          </a:prstGeom>
        </p:spPr>
      </p:pic>
      <p:pic>
        <p:nvPicPr>
          <p:cNvPr id="82" name="object 82"/>
          <p:cNvPicPr/>
          <p:nvPr/>
        </p:nvPicPr>
        <p:blipFill>
          <a:blip r:embed="rId77" cstate="print"/>
          <a:stretch>
            <a:fillRect/>
          </a:stretch>
        </p:blipFill>
        <p:spPr>
          <a:xfrm>
            <a:off x="6536435" y="1566672"/>
            <a:ext cx="198119" cy="303276"/>
          </a:xfrm>
          <a:prstGeom prst="rect">
            <a:avLst/>
          </a:prstGeom>
        </p:spPr>
      </p:pic>
      <p:pic>
        <p:nvPicPr>
          <p:cNvPr id="83" name="object 83"/>
          <p:cNvPicPr/>
          <p:nvPr/>
        </p:nvPicPr>
        <p:blipFill>
          <a:blip r:embed="rId78" cstate="print"/>
          <a:stretch>
            <a:fillRect/>
          </a:stretch>
        </p:blipFill>
        <p:spPr>
          <a:xfrm>
            <a:off x="7729728" y="1566672"/>
            <a:ext cx="175259" cy="147828"/>
          </a:xfrm>
          <a:prstGeom prst="rect">
            <a:avLst/>
          </a:prstGeom>
        </p:spPr>
      </p:pic>
      <p:pic>
        <p:nvPicPr>
          <p:cNvPr id="84" name="object 84"/>
          <p:cNvPicPr/>
          <p:nvPr/>
        </p:nvPicPr>
        <p:blipFill>
          <a:blip r:embed="rId79" cstate="print"/>
          <a:stretch>
            <a:fillRect/>
          </a:stretch>
        </p:blipFill>
        <p:spPr>
          <a:xfrm>
            <a:off x="6402323" y="1566672"/>
            <a:ext cx="111252" cy="303276"/>
          </a:xfrm>
          <a:prstGeom prst="rect">
            <a:avLst/>
          </a:prstGeom>
        </p:spPr>
      </p:pic>
      <p:pic>
        <p:nvPicPr>
          <p:cNvPr id="85" name="object 85"/>
          <p:cNvPicPr/>
          <p:nvPr/>
        </p:nvPicPr>
        <p:blipFill>
          <a:blip r:embed="rId80" cstate="print"/>
          <a:stretch>
            <a:fillRect/>
          </a:stretch>
        </p:blipFill>
        <p:spPr>
          <a:xfrm>
            <a:off x="8133588" y="1566672"/>
            <a:ext cx="198119" cy="147828"/>
          </a:xfrm>
          <a:prstGeom prst="rect">
            <a:avLst/>
          </a:prstGeom>
        </p:spPr>
      </p:pic>
      <p:pic>
        <p:nvPicPr>
          <p:cNvPr id="86" name="object 86"/>
          <p:cNvPicPr/>
          <p:nvPr/>
        </p:nvPicPr>
        <p:blipFill>
          <a:blip r:embed="rId81" cstate="print"/>
          <a:stretch>
            <a:fillRect/>
          </a:stretch>
        </p:blipFill>
        <p:spPr>
          <a:xfrm>
            <a:off x="8537447" y="1566672"/>
            <a:ext cx="175259" cy="147828"/>
          </a:xfrm>
          <a:prstGeom prst="rect">
            <a:avLst/>
          </a:prstGeom>
        </p:spPr>
      </p:pic>
      <p:pic>
        <p:nvPicPr>
          <p:cNvPr id="87" name="object 87"/>
          <p:cNvPicPr/>
          <p:nvPr/>
        </p:nvPicPr>
        <p:blipFill>
          <a:blip r:embed="rId82" cstate="print"/>
          <a:stretch>
            <a:fillRect/>
          </a:stretch>
        </p:blipFill>
        <p:spPr>
          <a:xfrm>
            <a:off x="9160764" y="1566672"/>
            <a:ext cx="198119" cy="147828"/>
          </a:xfrm>
          <a:prstGeom prst="rect">
            <a:avLst/>
          </a:prstGeom>
        </p:spPr>
      </p:pic>
      <p:pic>
        <p:nvPicPr>
          <p:cNvPr id="88" name="object 88"/>
          <p:cNvPicPr/>
          <p:nvPr/>
        </p:nvPicPr>
        <p:blipFill>
          <a:blip r:embed="rId83" cstate="print"/>
          <a:stretch>
            <a:fillRect/>
          </a:stretch>
        </p:blipFill>
        <p:spPr>
          <a:xfrm>
            <a:off x="6088379" y="1812036"/>
            <a:ext cx="51816" cy="57912"/>
          </a:xfrm>
          <a:prstGeom prst="rect">
            <a:avLst/>
          </a:prstGeom>
        </p:spPr>
      </p:pic>
      <p:pic>
        <p:nvPicPr>
          <p:cNvPr id="89" name="object 89"/>
          <p:cNvPicPr/>
          <p:nvPr/>
        </p:nvPicPr>
        <p:blipFill>
          <a:blip r:embed="rId84" cstate="print"/>
          <a:stretch>
            <a:fillRect/>
          </a:stretch>
        </p:blipFill>
        <p:spPr>
          <a:xfrm>
            <a:off x="7188707" y="1566672"/>
            <a:ext cx="111252" cy="303276"/>
          </a:xfrm>
          <a:prstGeom prst="rect">
            <a:avLst/>
          </a:prstGeom>
        </p:spPr>
      </p:pic>
      <p:pic>
        <p:nvPicPr>
          <p:cNvPr id="90" name="object 90"/>
          <p:cNvPicPr/>
          <p:nvPr/>
        </p:nvPicPr>
        <p:blipFill>
          <a:blip r:embed="rId85" cstate="print"/>
          <a:stretch>
            <a:fillRect/>
          </a:stretch>
        </p:blipFill>
        <p:spPr>
          <a:xfrm>
            <a:off x="5972555" y="1714500"/>
            <a:ext cx="64008" cy="155448"/>
          </a:xfrm>
          <a:prstGeom prst="rect">
            <a:avLst/>
          </a:prstGeom>
        </p:spPr>
      </p:pic>
      <p:pic>
        <p:nvPicPr>
          <p:cNvPr id="91" name="object 91"/>
          <p:cNvPicPr/>
          <p:nvPr/>
        </p:nvPicPr>
        <p:blipFill>
          <a:blip r:embed="rId86" cstate="print"/>
          <a:stretch>
            <a:fillRect/>
          </a:stretch>
        </p:blipFill>
        <p:spPr>
          <a:xfrm>
            <a:off x="8040928" y="1714500"/>
            <a:ext cx="63654" cy="155448"/>
          </a:xfrm>
          <a:prstGeom prst="rect">
            <a:avLst/>
          </a:prstGeom>
        </p:spPr>
      </p:pic>
      <p:pic>
        <p:nvPicPr>
          <p:cNvPr id="92" name="object 92"/>
          <p:cNvPicPr/>
          <p:nvPr/>
        </p:nvPicPr>
        <p:blipFill>
          <a:blip r:embed="rId87" cstate="print"/>
          <a:stretch>
            <a:fillRect/>
          </a:stretch>
        </p:blipFill>
        <p:spPr>
          <a:xfrm>
            <a:off x="7930896" y="1714500"/>
            <a:ext cx="64007" cy="155448"/>
          </a:xfrm>
          <a:prstGeom prst="rect">
            <a:avLst/>
          </a:prstGeom>
        </p:spPr>
      </p:pic>
      <p:pic>
        <p:nvPicPr>
          <p:cNvPr id="93" name="object 93"/>
          <p:cNvPicPr/>
          <p:nvPr/>
        </p:nvPicPr>
        <p:blipFill>
          <a:blip r:embed="rId88" cstate="print"/>
          <a:stretch>
            <a:fillRect/>
          </a:stretch>
        </p:blipFill>
        <p:spPr>
          <a:xfrm>
            <a:off x="8859316" y="1714500"/>
            <a:ext cx="63601" cy="155448"/>
          </a:xfrm>
          <a:prstGeom prst="rect">
            <a:avLst/>
          </a:prstGeom>
        </p:spPr>
      </p:pic>
      <p:pic>
        <p:nvPicPr>
          <p:cNvPr id="94" name="object 94"/>
          <p:cNvPicPr/>
          <p:nvPr/>
        </p:nvPicPr>
        <p:blipFill>
          <a:blip r:embed="rId89" cstate="print"/>
          <a:stretch>
            <a:fillRect/>
          </a:stretch>
        </p:blipFill>
        <p:spPr>
          <a:xfrm>
            <a:off x="9079992" y="1812036"/>
            <a:ext cx="51815" cy="57912"/>
          </a:xfrm>
          <a:prstGeom prst="rect">
            <a:avLst/>
          </a:prstGeom>
        </p:spPr>
      </p:pic>
      <p:pic>
        <p:nvPicPr>
          <p:cNvPr id="95" name="object 95"/>
          <p:cNvPicPr/>
          <p:nvPr/>
        </p:nvPicPr>
        <p:blipFill>
          <a:blip r:embed="rId90" cstate="print"/>
          <a:stretch>
            <a:fillRect/>
          </a:stretch>
        </p:blipFill>
        <p:spPr>
          <a:xfrm>
            <a:off x="8964167" y="1714500"/>
            <a:ext cx="64008" cy="155448"/>
          </a:xfrm>
          <a:prstGeom prst="rect">
            <a:avLst/>
          </a:prstGeom>
        </p:spPr>
      </p:pic>
      <p:pic>
        <p:nvPicPr>
          <p:cNvPr id="96" name="object 96"/>
          <p:cNvPicPr/>
          <p:nvPr/>
        </p:nvPicPr>
        <p:blipFill>
          <a:blip r:embed="rId91" cstate="print"/>
          <a:stretch>
            <a:fillRect/>
          </a:stretch>
        </p:blipFill>
        <p:spPr>
          <a:xfrm>
            <a:off x="8666988" y="1714500"/>
            <a:ext cx="146304" cy="155448"/>
          </a:xfrm>
          <a:prstGeom prst="rect">
            <a:avLst/>
          </a:prstGeom>
        </p:spPr>
      </p:pic>
      <p:pic>
        <p:nvPicPr>
          <p:cNvPr id="97" name="object 97"/>
          <p:cNvPicPr/>
          <p:nvPr/>
        </p:nvPicPr>
        <p:blipFill>
          <a:blip r:embed="rId92" cstate="print"/>
          <a:stretch>
            <a:fillRect/>
          </a:stretch>
        </p:blipFill>
        <p:spPr>
          <a:xfrm>
            <a:off x="6201155" y="1714500"/>
            <a:ext cx="157734" cy="155448"/>
          </a:xfrm>
          <a:prstGeom prst="rect">
            <a:avLst/>
          </a:prstGeom>
        </p:spPr>
      </p:pic>
      <p:grpSp>
        <p:nvGrpSpPr>
          <p:cNvPr id="98" name="object 98"/>
          <p:cNvGrpSpPr/>
          <p:nvPr/>
        </p:nvGrpSpPr>
        <p:grpSpPr>
          <a:xfrm>
            <a:off x="6784847" y="1714500"/>
            <a:ext cx="146685" cy="155575"/>
            <a:chOff x="6784847" y="1714500"/>
            <a:chExt cx="146685" cy="155575"/>
          </a:xfrm>
        </p:grpSpPr>
        <p:pic>
          <p:nvPicPr>
            <p:cNvPr id="99" name="object 99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6885431" y="1828799"/>
              <a:ext cx="45719" cy="41148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6784847" y="1714500"/>
              <a:ext cx="91439" cy="155448"/>
            </a:xfrm>
            <a:prstGeom prst="rect">
              <a:avLst/>
            </a:prstGeom>
          </p:spPr>
        </p:pic>
      </p:grpSp>
      <p:pic>
        <p:nvPicPr>
          <p:cNvPr id="101" name="object 101"/>
          <p:cNvPicPr/>
          <p:nvPr/>
        </p:nvPicPr>
        <p:blipFill>
          <a:blip r:embed="rId95" cstate="print"/>
          <a:stretch>
            <a:fillRect/>
          </a:stretch>
        </p:blipFill>
        <p:spPr>
          <a:xfrm>
            <a:off x="6987540" y="1714500"/>
            <a:ext cx="157734" cy="155448"/>
          </a:xfrm>
          <a:prstGeom prst="rect">
            <a:avLst/>
          </a:prstGeom>
        </p:spPr>
      </p:pic>
      <p:pic>
        <p:nvPicPr>
          <p:cNvPr id="102" name="object 102"/>
          <p:cNvPicPr/>
          <p:nvPr/>
        </p:nvPicPr>
        <p:blipFill>
          <a:blip r:embed="rId96" cstate="print"/>
          <a:stretch>
            <a:fillRect/>
          </a:stretch>
        </p:blipFill>
        <p:spPr>
          <a:xfrm>
            <a:off x="7348510" y="1714500"/>
            <a:ext cx="163285" cy="155448"/>
          </a:xfrm>
          <a:prstGeom prst="rect">
            <a:avLst/>
          </a:prstGeom>
        </p:spPr>
      </p:pic>
      <p:pic>
        <p:nvPicPr>
          <p:cNvPr id="103" name="object 103"/>
          <p:cNvPicPr/>
          <p:nvPr/>
        </p:nvPicPr>
        <p:blipFill>
          <a:blip r:embed="rId97" cstate="print"/>
          <a:stretch>
            <a:fillRect/>
          </a:stretch>
        </p:blipFill>
        <p:spPr>
          <a:xfrm>
            <a:off x="7757159" y="1714500"/>
            <a:ext cx="92963" cy="155448"/>
          </a:xfrm>
          <a:prstGeom prst="rect">
            <a:avLst/>
          </a:prstGeom>
        </p:spPr>
      </p:pic>
      <p:pic>
        <p:nvPicPr>
          <p:cNvPr id="104" name="object 104"/>
          <p:cNvPicPr/>
          <p:nvPr/>
        </p:nvPicPr>
        <p:blipFill>
          <a:blip r:embed="rId98" cstate="print"/>
          <a:stretch>
            <a:fillRect/>
          </a:stretch>
        </p:blipFill>
        <p:spPr>
          <a:xfrm>
            <a:off x="8165592" y="1714500"/>
            <a:ext cx="157733" cy="155448"/>
          </a:xfrm>
          <a:prstGeom prst="rect">
            <a:avLst/>
          </a:prstGeom>
        </p:spPr>
      </p:pic>
      <p:pic>
        <p:nvPicPr>
          <p:cNvPr id="105" name="object 105"/>
          <p:cNvPicPr/>
          <p:nvPr/>
        </p:nvPicPr>
        <p:blipFill>
          <a:blip r:embed="rId99" cstate="print"/>
          <a:stretch>
            <a:fillRect/>
          </a:stretch>
        </p:blipFill>
        <p:spPr>
          <a:xfrm>
            <a:off x="8566403" y="1714500"/>
            <a:ext cx="91440" cy="155448"/>
          </a:xfrm>
          <a:prstGeom prst="rect">
            <a:avLst/>
          </a:prstGeom>
        </p:spPr>
      </p:pic>
      <p:pic>
        <p:nvPicPr>
          <p:cNvPr id="106" name="object 106"/>
          <p:cNvPicPr/>
          <p:nvPr/>
        </p:nvPicPr>
        <p:blipFill>
          <a:blip r:embed="rId100" cstate="print"/>
          <a:stretch>
            <a:fillRect/>
          </a:stretch>
        </p:blipFill>
        <p:spPr>
          <a:xfrm>
            <a:off x="9192767" y="1714500"/>
            <a:ext cx="157733" cy="155448"/>
          </a:xfrm>
          <a:prstGeom prst="rect">
            <a:avLst/>
          </a:prstGeom>
        </p:spPr>
      </p:pic>
      <p:pic>
        <p:nvPicPr>
          <p:cNvPr id="107" name="object 107"/>
          <p:cNvPicPr/>
          <p:nvPr/>
        </p:nvPicPr>
        <p:blipFill>
          <a:blip r:embed="rId101" cstate="print"/>
          <a:stretch>
            <a:fillRect/>
          </a:stretch>
        </p:blipFill>
        <p:spPr>
          <a:xfrm>
            <a:off x="5983223" y="1869948"/>
            <a:ext cx="152653" cy="82295"/>
          </a:xfrm>
          <a:prstGeom prst="rect">
            <a:avLst/>
          </a:prstGeom>
        </p:spPr>
      </p:pic>
      <p:pic>
        <p:nvPicPr>
          <p:cNvPr id="108" name="object 108"/>
          <p:cNvPicPr/>
          <p:nvPr/>
        </p:nvPicPr>
        <p:blipFill>
          <a:blip r:embed="rId102" cstate="print"/>
          <a:stretch>
            <a:fillRect/>
          </a:stretch>
        </p:blipFill>
        <p:spPr>
          <a:xfrm>
            <a:off x="7941564" y="1869948"/>
            <a:ext cx="152399" cy="82295"/>
          </a:xfrm>
          <a:prstGeom prst="rect">
            <a:avLst/>
          </a:prstGeom>
        </p:spPr>
      </p:pic>
      <p:pic>
        <p:nvPicPr>
          <p:cNvPr id="109" name="object 109"/>
          <p:cNvPicPr/>
          <p:nvPr/>
        </p:nvPicPr>
        <p:blipFill>
          <a:blip r:embed="rId103" cstate="print"/>
          <a:stretch>
            <a:fillRect/>
          </a:stretch>
        </p:blipFill>
        <p:spPr>
          <a:xfrm>
            <a:off x="8759952" y="1869948"/>
            <a:ext cx="160019" cy="141731"/>
          </a:xfrm>
          <a:prstGeom prst="rect">
            <a:avLst/>
          </a:prstGeom>
        </p:spPr>
      </p:pic>
      <p:pic>
        <p:nvPicPr>
          <p:cNvPr id="110" name="object 110"/>
          <p:cNvPicPr/>
          <p:nvPr/>
        </p:nvPicPr>
        <p:blipFill>
          <a:blip r:embed="rId104" cstate="print"/>
          <a:stretch>
            <a:fillRect/>
          </a:stretch>
        </p:blipFill>
        <p:spPr>
          <a:xfrm>
            <a:off x="8974835" y="1869948"/>
            <a:ext cx="152653" cy="82295"/>
          </a:xfrm>
          <a:prstGeom prst="rect">
            <a:avLst/>
          </a:prstGeom>
        </p:spPr>
      </p:pic>
      <p:grpSp>
        <p:nvGrpSpPr>
          <p:cNvPr id="111" name="object 111"/>
          <p:cNvGrpSpPr/>
          <p:nvPr/>
        </p:nvGrpSpPr>
        <p:grpSpPr>
          <a:xfrm>
            <a:off x="6169152" y="1869948"/>
            <a:ext cx="344805" cy="74930"/>
            <a:chOff x="6169152" y="1869948"/>
            <a:chExt cx="344805" cy="74930"/>
          </a:xfrm>
        </p:grpSpPr>
        <p:pic>
          <p:nvPicPr>
            <p:cNvPr id="112" name="object 112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6169152" y="1869948"/>
              <a:ext cx="114300" cy="74675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6301739" y="1869948"/>
              <a:ext cx="83820" cy="74675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6402323" y="1869948"/>
              <a:ext cx="111252" cy="74675"/>
            </a:xfrm>
            <a:prstGeom prst="rect">
              <a:avLst/>
            </a:prstGeom>
          </p:spPr>
        </p:pic>
      </p:grpSp>
      <p:pic>
        <p:nvPicPr>
          <p:cNvPr id="115" name="object 115"/>
          <p:cNvPicPr/>
          <p:nvPr/>
        </p:nvPicPr>
        <p:blipFill>
          <a:blip r:embed="rId108" cstate="print"/>
          <a:stretch>
            <a:fillRect/>
          </a:stretch>
        </p:blipFill>
        <p:spPr>
          <a:xfrm>
            <a:off x="6579107" y="1869948"/>
            <a:ext cx="112776" cy="74675"/>
          </a:xfrm>
          <a:prstGeom prst="rect">
            <a:avLst/>
          </a:prstGeom>
        </p:spPr>
      </p:pic>
      <p:grpSp>
        <p:nvGrpSpPr>
          <p:cNvPr id="116" name="object 116"/>
          <p:cNvGrpSpPr/>
          <p:nvPr/>
        </p:nvGrpSpPr>
        <p:grpSpPr>
          <a:xfrm>
            <a:off x="6755892" y="1869948"/>
            <a:ext cx="782320" cy="74930"/>
            <a:chOff x="6755892" y="1869948"/>
            <a:chExt cx="782320" cy="74930"/>
          </a:xfrm>
        </p:grpSpPr>
        <p:pic>
          <p:nvPicPr>
            <p:cNvPr id="117" name="object 117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6755892" y="1869948"/>
              <a:ext cx="175259" cy="74675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6955535" y="1869948"/>
              <a:ext cx="114300" cy="74675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7088123" y="1869948"/>
              <a:ext cx="83820" cy="74675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7188707" y="1869948"/>
              <a:ext cx="111252" cy="74675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7319771" y="1869948"/>
              <a:ext cx="102108" cy="74675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7437119" y="1869948"/>
              <a:ext cx="100583" cy="74675"/>
            </a:xfrm>
            <a:prstGeom prst="rect">
              <a:avLst/>
            </a:prstGeom>
          </p:spPr>
        </p:pic>
      </p:grpSp>
      <p:pic>
        <p:nvPicPr>
          <p:cNvPr id="123" name="object 123"/>
          <p:cNvPicPr/>
          <p:nvPr/>
        </p:nvPicPr>
        <p:blipFill>
          <a:blip r:embed="rId115" cstate="print"/>
          <a:stretch>
            <a:fillRect/>
          </a:stretch>
        </p:blipFill>
        <p:spPr>
          <a:xfrm>
            <a:off x="7729728" y="1869948"/>
            <a:ext cx="112775" cy="74675"/>
          </a:xfrm>
          <a:prstGeom prst="rect">
            <a:avLst/>
          </a:prstGeom>
        </p:spPr>
      </p:pic>
      <p:grpSp>
        <p:nvGrpSpPr>
          <p:cNvPr id="124" name="object 124"/>
          <p:cNvGrpSpPr/>
          <p:nvPr/>
        </p:nvGrpSpPr>
        <p:grpSpPr>
          <a:xfrm>
            <a:off x="8133588" y="1869948"/>
            <a:ext cx="216535" cy="74930"/>
            <a:chOff x="8133588" y="1869948"/>
            <a:chExt cx="216535" cy="74930"/>
          </a:xfrm>
        </p:grpSpPr>
        <p:pic>
          <p:nvPicPr>
            <p:cNvPr id="125" name="object 125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8133588" y="1869948"/>
              <a:ext cx="114300" cy="74675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8266176" y="1869948"/>
              <a:ext cx="83819" cy="74675"/>
            </a:xfrm>
            <a:prstGeom prst="rect">
              <a:avLst/>
            </a:prstGeom>
          </p:spPr>
        </p:pic>
      </p:grpSp>
      <p:pic>
        <p:nvPicPr>
          <p:cNvPr id="127" name="object 127"/>
          <p:cNvPicPr/>
          <p:nvPr/>
        </p:nvPicPr>
        <p:blipFill>
          <a:blip r:embed="rId118" cstate="print"/>
          <a:stretch>
            <a:fillRect/>
          </a:stretch>
        </p:blipFill>
        <p:spPr>
          <a:xfrm>
            <a:off x="8537447" y="1869948"/>
            <a:ext cx="175259" cy="74675"/>
          </a:xfrm>
          <a:prstGeom prst="rect">
            <a:avLst/>
          </a:prstGeom>
        </p:spPr>
      </p:pic>
      <p:grpSp>
        <p:nvGrpSpPr>
          <p:cNvPr id="128" name="object 128"/>
          <p:cNvGrpSpPr/>
          <p:nvPr/>
        </p:nvGrpSpPr>
        <p:grpSpPr>
          <a:xfrm>
            <a:off x="9160764" y="1869948"/>
            <a:ext cx="216535" cy="74930"/>
            <a:chOff x="9160764" y="1869948"/>
            <a:chExt cx="216535" cy="74930"/>
          </a:xfrm>
        </p:grpSpPr>
        <p:pic>
          <p:nvPicPr>
            <p:cNvPr id="129" name="object 129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9160764" y="1869948"/>
              <a:ext cx="114300" cy="74675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9293351" y="1869948"/>
              <a:ext cx="83819" cy="74675"/>
            </a:xfrm>
            <a:prstGeom prst="rect">
              <a:avLst/>
            </a:prstGeom>
          </p:spPr>
        </p:pic>
      </p:grpSp>
      <p:sp>
        <p:nvSpPr>
          <p:cNvPr id="131" name="object 131"/>
          <p:cNvSpPr/>
          <p:nvPr/>
        </p:nvSpPr>
        <p:spPr>
          <a:xfrm>
            <a:off x="1525524" y="5516879"/>
            <a:ext cx="6568440" cy="579120"/>
          </a:xfrm>
          <a:custGeom>
            <a:avLst/>
            <a:gdLst/>
            <a:ahLst/>
            <a:cxnLst/>
            <a:rect l="l" t="t" r="r" b="b"/>
            <a:pathLst>
              <a:path w="6568440" h="579120">
                <a:moveTo>
                  <a:pt x="0" y="0"/>
                </a:moveTo>
                <a:lnTo>
                  <a:pt x="6568440" y="0"/>
                </a:lnTo>
                <a:lnTo>
                  <a:pt x="6568440" y="579119"/>
                </a:lnTo>
                <a:lnTo>
                  <a:pt x="0" y="579119"/>
                </a:lnTo>
                <a:lnTo>
                  <a:pt x="0" y="0"/>
                </a:lnTo>
                <a:close/>
              </a:path>
            </a:pathLst>
          </a:custGeom>
          <a:ln w="10668">
            <a:solidFill>
              <a:srgbClr val="AE48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 txBox="1"/>
          <p:nvPr/>
        </p:nvSpPr>
        <p:spPr>
          <a:xfrm>
            <a:off x="1720088" y="5613949"/>
            <a:ext cx="6189980" cy="354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295"/>
              </a:lnSpc>
              <a:spcBef>
                <a:spcPts val="100"/>
              </a:spcBef>
            </a:pPr>
            <a:r>
              <a:rPr sz="1150" spc="10" dirty="0">
                <a:latin typeface="Cambria"/>
                <a:cs typeface="Cambria"/>
              </a:rPr>
              <a:t>For</a:t>
            </a:r>
            <a:r>
              <a:rPr sz="1150" spc="17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sole</a:t>
            </a:r>
            <a:r>
              <a:rPr sz="1150" spc="15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practitioners</a:t>
            </a:r>
            <a:r>
              <a:rPr sz="1150" spc="19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suitably</a:t>
            </a:r>
            <a:r>
              <a:rPr sz="1150" spc="16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qualified</a:t>
            </a:r>
            <a:r>
              <a:rPr sz="1150" spc="18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external</a:t>
            </a:r>
            <a:r>
              <a:rPr sz="1150" spc="16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persons</a:t>
            </a:r>
            <a:r>
              <a:rPr sz="1150" spc="17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contracted</a:t>
            </a:r>
            <a:r>
              <a:rPr sz="1150" spc="18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to</a:t>
            </a:r>
            <a:r>
              <a:rPr sz="1150" spc="15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perform</a:t>
            </a:r>
            <a:r>
              <a:rPr sz="1150" spc="180" dirty="0">
                <a:latin typeface="Cambria"/>
                <a:cs typeface="Cambria"/>
              </a:rPr>
              <a:t> </a:t>
            </a:r>
            <a:r>
              <a:rPr sz="1150" spc="65" dirty="0">
                <a:latin typeface="Cambria"/>
                <a:cs typeface="Cambria"/>
              </a:rPr>
              <a:t>EQR</a:t>
            </a:r>
            <a:r>
              <a:rPr sz="1150" spc="150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review.</a:t>
            </a:r>
            <a:endParaRPr sz="1150">
              <a:latin typeface="Cambria"/>
              <a:cs typeface="Cambria"/>
            </a:endParaRPr>
          </a:p>
          <a:p>
            <a:pPr marR="4445" algn="ctr">
              <a:lnSpc>
                <a:spcPts val="1295"/>
              </a:lnSpc>
            </a:pPr>
            <a:r>
              <a:rPr sz="1150" spc="10" dirty="0">
                <a:latin typeface="Cambria"/>
                <a:cs typeface="Cambria"/>
              </a:rPr>
              <a:t>Rotation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like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45" dirty="0">
                <a:latin typeface="Cambria"/>
                <a:cs typeface="Cambria"/>
              </a:rPr>
              <a:t>exception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55" dirty="0">
                <a:latin typeface="Cambria"/>
                <a:cs typeface="Cambria"/>
              </a:rPr>
              <a:t>does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not</a:t>
            </a:r>
            <a:r>
              <a:rPr sz="1150" spc="80" dirty="0">
                <a:latin typeface="Cambria"/>
                <a:cs typeface="Cambria"/>
              </a:rPr>
              <a:t> </a:t>
            </a:r>
            <a:r>
              <a:rPr sz="1150" spc="55" dirty="0">
                <a:latin typeface="Cambria"/>
                <a:cs typeface="Cambria"/>
              </a:rPr>
              <a:t>seem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to</a:t>
            </a:r>
            <a:r>
              <a:rPr sz="1150" spc="80" dirty="0">
                <a:latin typeface="Cambria"/>
                <a:cs typeface="Cambria"/>
              </a:rPr>
              <a:t> </a:t>
            </a:r>
            <a:r>
              <a:rPr sz="1150" spc="105" dirty="0">
                <a:latin typeface="Cambria"/>
                <a:cs typeface="Cambria"/>
              </a:rPr>
              <a:t>be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available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for</a:t>
            </a:r>
            <a:r>
              <a:rPr sz="1150" spc="7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sole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practitioners.</a:t>
            </a:r>
            <a:endParaRPr sz="1150">
              <a:latin typeface="Cambria"/>
              <a:cs typeface="Cambria"/>
            </a:endParaRPr>
          </a:p>
        </p:txBody>
      </p:sp>
      <p:grpSp>
        <p:nvGrpSpPr>
          <p:cNvPr id="133" name="object 133"/>
          <p:cNvGrpSpPr/>
          <p:nvPr/>
        </p:nvGrpSpPr>
        <p:grpSpPr>
          <a:xfrm>
            <a:off x="1520126" y="4056062"/>
            <a:ext cx="6579234" cy="1626235"/>
            <a:chOff x="1520126" y="4056062"/>
            <a:chExt cx="6579234" cy="1626235"/>
          </a:xfrm>
        </p:grpSpPr>
        <p:sp>
          <p:nvSpPr>
            <p:cNvPr id="134" name="object 134"/>
            <p:cNvSpPr/>
            <p:nvPr/>
          </p:nvSpPr>
          <p:spPr>
            <a:xfrm>
              <a:off x="1525524" y="4061460"/>
              <a:ext cx="6568440" cy="1615440"/>
            </a:xfrm>
            <a:custGeom>
              <a:avLst/>
              <a:gdLst/>
              <a:ahLst/>
              <a:cxnLst/>
              <a:rect l="l" t="t" r="r" b="b"/>
              <a:pathLst>
                <a:path w="6568440" h="1615439">
                  <a:moveTo>
                    <a:pt x="3284219" y="1615439"/>
                  </a:moveTo>
                  <a:lnTo>
                    <a:pt x="2880359" y="1211579"/>
                  </a:lnTo>
                  <a:lnTo>
                    <a:pt x="3081527" y="1211579"/>
                  </a:lnTo>
                  <a:lnTo>
                    <a:pt x="3081527" y="1050035"/>
                  </a:lnTo>
                  <a:lnTo>
                    <a:pt x="0" y="1050035"/>
                  </a:lnTo>
                  <a:lnTo>
                    <a:pt x="0" y="0"/>
                  </a:lnTo>
                  <a:lnTo>
                    <a:pt x="6568439" y="0"/>
                  </a:lnTo>
                  <a:lnTo>
                    <a:pt x="6568439" y="1050035"/>
                  </a:lnTo>
                  <a:lnTo>
                    <a:pt x="3485387" y="1050035"/>
                  </a:lnTo>
                  <a:lnTo>
                    <a:pt x="3485387" y="1211579"/>
                  </a:lnTo>
                  <a:lnTo>
                    <a:pt x="3688079" y="1211579"/>
                  </a:lnTo>
                  <a:lnTo>
                    <a:pt x="3284219" y="16154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1525524" y="4061460"/>
              <a:ext cx="6568440" cy="1615440"/>
            </a:xfrm>
            <a:custGeom>
              <a:avLst/>
              <a:gdLst/>
              <a:ahLst/>
              <a:cxnLst/>
              <a:rect l="l" t="t" r="r" b="b"/>
              <a:pathLst>
                <a:path w="6568440" h="1615439">
                  <a:moveTo>
                    <a:pt x="6568439" y="1050035"/>
                  </a:moveTo>
                  <a:lnTo>
                    <a:pt x="3485387" y="1050035"/>
                  </a:lnTo>
                  <a:lnTo>
                    <a:pt x="3485387" y="1211579"/>
                  </a:lnTo>
                  <a:lnTo>
                    <a:pt x="3688079" y="1211579"/>
                  </a:lnTo>
                  <a:lnTo>
                    <a:pt x="3284219" y="1615439"/>
                  </a:lnTo>
                  <a:lnTo>
                    <a:pt x="2880359" y="1211579"/>
                  </a:lnTo>
                  <a:lnTo>
                    <a:pt x="3081527" y="1211579"/>
                  </a:lnTo>
                  <a:lnTo>
                    <a:pt x="3081527" y="1050035"/>
                  </a:lnTo>
                  <a:lnTo>
                    <a:pt x="0" y="1050035"/>
                  </a:lnTo>
                  <a:lnTo>
                    <a:pt x="0" y="0"/>
                  </a:lnTo>
                  <a:lnTo>
                    <a:pt x="6568439" y="0"/>
                  </a:lnTo>
                  <a:lnTo>
                    <a:pt x="6568439" y="1050035"/>
                  </a:lnTo>
                  <a:close/>
                </a:path>
              </a:pathLst>
            </a:custGeom>
            <a:ln w="10668">
              <a:solidFill>
                <a:srgbClr val="AE48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6" name="object 136"/>
          <p:cNvSpPr txBox="1"/>
          <p:nvPr/>
        </p:nvSpPr>
        <p:spPr>
          <a:xfrm>
            <a:off x="2133068" y="4230116"/>
            <a:ext cx="5352415" cy="201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spc="10" dirty="0">
                <a:latin typeface="Cambria"/>
                <a:cs typeface="Cambria"/>
              </a:rPr>
              <a:t>Other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matters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to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maintain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objectivity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of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the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spc="105" dirty="0">
                <a:latin typeface="Cambria"/>
                <a:cs typeface="Cambria"/>
              </a:rPr>
              <a:t>EQCR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reviewer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could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70" dirty="0">
                <a:latin typeface="Cambria"/>
                <a:cs typeface="Cambria"/>
              </a:rPr>
              <a:t>need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to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cover</a:t>
            </a:r>
            <a:endParaRPr sz="1150">
              <a:latin typeface="Cambria"/>
              <a:cs typeface="Cambria"/>
            </a:endParaRPr>
          </a:p>
        </p:txBody>
      </p:sp>
      <p:pic>
        <p:nvPicPr>
          <p:cNvPr id="137" name="object 137"/>
          <p:cNvPicPr/>
          <p:nvPr/>
        </p:nvPicPr>
        <p:blipFill>
          <a:blip r:embed="rId121" cstate="print"/>
          <a:stretch>
            <a:fillRect/>
          </a:stretch>
        </p:blipFill>
        <p:spPr>
          <a:xfrm>
            <a:off x="1517904" y="4620767"/>
            <a:ext cx="2206751" cy="502919"/>
          </a:xfrm>
          <a:prstGeom prst="rect">
            <a:avLst/>
          </a:prstGeom>
        </p:spPr>
      </p:pic>
      <p:sp>
        <p:nvSpPr>
          <p:cNvPr id="138" name="object 138"/>
          <p:cNvSpPr txBox="1"/>
          <p:nvPr/>
        </p:nvSpPr>
        <p:spPr>
          <a:xfrm>
            <a:off x="1604287" y="4678163"/>
            <a:ext cx="2037714" cy="35496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98120" marR="5080" indent="-186055">
              <a:lnSpc>
                <a:spcPts val="1210"/>
              </a:lnSpc>
              <a:spcBef>
                <a:spcPts val="280"/>
              </a:spcBef>
            </a:pPr>
            <a:r>
              <a:rPr sz="1150" dirty="0">
                <a:latin typeface="Cambria"/>
                <a:cs typeface="Cambria"/>
              </a:rPr>
              <a:t>That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he/she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is</a:t>
            </a:r>
            <a:r>
              <a:rPr sz="1150" spc="8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not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50" dirty="0">
                <a:latin typeface="Cambria"/>
                <a:cs typeface="Cambria"/>
              </a:rPr>
              <a:t>selected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45" dirty="0">
                <a:latin typeface="Cambria"/>
                <a:cs typeface="Cambria"/>
              </a:rPr>
              <a:t>by </a:t>
            </a:r>
            <a:r>
              <a:rPr sz="1150" dirty="0">
                <a:latin typeface="Cambria"/>
                <a:cs typeface="Cambria"/>
              </a:rPr>
              <a:t>the</a:t>
            </a:r>
            <a:r>
              <a:rPr sz="1150" spc="70" dirty="0">
                <a:latin typeface="Cambria"/>
                <a:cs typeface="Cambria"/>
              </a:rPr>
              <a:t> </a:t>
            </a:r>
            <a:r>
              <a:rPr sz="1150" spc="60" dirty="0">
                <a:latin typeface="Cambria"/>
                <a:cs typeface="Cambria"/>
              </a:rPr>
              <a:t>engagement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partner</a:t>
            </a:r>
            <a:endParaRPr sz="1150">
              <a:latin typeface="Cambria"/>
              <a:cs typeface="Cambria"/>
            </a:endParaRPr>
          </a:p>
        </p:txBody>
      </p:sp>
      <p:pic>
        <p:nvPicPr>
          <p:cNvPr id="139" name="object 139"/>
          <p:cNvPicPr/>
          <p:nvPr/>
        </p:nvPicPr>
        <p:blipFill>
          <a:blip r:embed="rId122" cstate="print"/>
          <a:stretch>
            <a:fillRect/>
          </a:stretch>
        </p:blipFill>
        <p:spPr>
          <a:xfrm>
            <a:off x="3703320" y="4620767"/>
            <a:ext cx="2211324" cy="502919"/>
          </a:xfrm>
          <a:prstGeom prst="rect">
            <a:avLst/>
          </a:prstGeom>
        </p:spPr>
      </p:pic>
      <p:sp>
        <p:nvSpPr>
          <p:cNvPr id="140" name="object 140"/>
          <p:cNvSpPr txBox="1"/>
          <p:nvPr/>
        </p:nvSpPr>
        <p:spPr>
          <a:xfrm>
            <a:off x="3893288" y="4524214"/>
            <a:ext cx="1835785" cy="66611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065" marR="5080" algn="ctr">
              <a:lnSpc>
                <a:spcPct val="88400"/>
              </a:lnSpc>
              <a:spcBef>
                <a:spcPts val="260"/>
              </a:spcBef>
            </a:pPr>
            <a:r>
              <a:rPr sz="1150" dirty="0">
                <a:latin typeface="Cambria"/>
                <a:cs typeface="Cambria"/>
              </a:rPr>
              <a:t>He/She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spc="55" dirty="0">
                <a:latin typeface="Cambria"/>
                <a:cs typeface="Cambria"/>
              </a:rPr>
              <a:t>does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not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otherwise </a:t>
            </a:r>
            <a:r>
              <a:rPr sz="1150" spc="10" dirty="0">
                <a:latin typeface="Cambria"/>
                <a:cs typeface="Cambria"/>
              </a:rPr>
              <a:t>participate</a:t>
            </a:r>
            <a:r>
              <a:rPr sz="1150" spc="17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in</a:t>
            </a:r>
            <a:r>
              <a:rPr sz="1150" spc="160" dirty="0">
                <a:latin typeface="Cambria"/>
                <a:cs typeface="Cambria"/>
              </a:rPr>
              <a:t> </a:t>
            </a:r>
            <a:r>
              <a:rPr sz="1150" spc="-25" dirty="0">
                <a:latin typeface="Cambria"/>
                <a:cs typeface="Cambria"/>
              </a:rPr>
              <a:t>the </a:t>
            </a:r>
            <a:r>
              <a:rPr sz="1150" spc="60" dirty="0">
                <a:latin typeface="Cambria"/>
                <a:cs typeface="Cambria"/>
              </a:rPr>
              <a:t>engagement</a:t>
            </a:r>
            <a:r>
              <a:rPr sz="1150" spc="18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during</a:t>
            </a:r>
            <a:r>
              <a:rPr sz="1150" spc="204" dirty="0">
                <a:latin typeface="Cambria"/>
                <a:cs typeface="Cambria"/>
              </a:rPr>
              <a:t> </a:t>
            </a:r>
            <a:r>
              <a:rPr sz="1150" spc="-25" dirty="0">
                <a:latin typeface="Cambria"/>
                <a:cs typeface="Cambria"/>
              </a:rPr>
              <a:t>the </a:t>
            </a:r>
            <a:r>
              <a:rPr sz="1150" spc="50" dirty="0">
                <a:latin typeface="Cambria"/>
                <a:cs typeface="Cambria"/>
              </a:rPr>
              <a:t>period</a:t>
            </a:r>
            <a:r>
              <a:rPr sz="1150" spc="7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of</a:t>
            </a:r>
            <a:r>
              <a:rPr sz="1150" spc="50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review</a:t>
            </a:r>
            <a:endParaRPr sz="1150">
              <a:latin typeface="Cambria"/>
              <a:cs typeface="Cambria"/>
            </a:endParaRPr>
          </a:p>
        </p:txBody>
      </p:sp>
      <p:pic>
        <p:nvPicPr>
          <p:cNvPr id="141" name="object 141"/>
          <p:cNvPicPr/>
          <p:nvPr/>
        </p:nvPicPr>
        <p:blipFill>
          <a:blip r:embed="rId123" cstate="print"/>
          <a:stretch>
            <a:fillRect/>
          </a:stretch>
        </p:blipFill>
        <p:spPr>
          <a:xfrm>
            <a:off x="5894832" y="4620767"/>
            <a:ext cx="2206751" cy="502919"/>
          </a:xfrm>
          <a:prstGeom prst="rect">
            <a:avLst/>
          </a:prstGeom>
        </p:spPr>
      </p:pic>
      <p:sp>
        <p:nvSpPr>
          <p:cNvPr id="142" name="object 142"/>
          <p:cNvSpPr txBox="1"/>
          <p:nvPr/>
        </p:nvSpPr>
        <p:spPr>
          <a:xfrm>
            <a:off x="5985773" y="4600430"/>
            <a:ext cx="2024380" cy="51054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 algn="ctr">
              <a:lnSpc>
                <a:spcPct val="88300"/>
              </a:lnSpc>
              <a:spcBef>
                <a:spcPts val="260"/>
              </a:spcBef>
            </a:pPr>
            <a:r>
              <a:rPr sz="1150" dirty="0">
                <a:latin typeface="Cambria"/>
                <a:cs typeface="Cambria"/>
              </a:rPr>
              <a:t>He/She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spc="55" dirty="0">
                <a:latin typeface="Cambria"/>
                <a:cs typeface="Cambria"/>
              </a:rPr>
              <a:t>does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not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-20" dirty="0">
                <a:latin typeface="Cambria"/>
                <a:cs typeface="Cambria"/>
              </a:rPr>
              <a:t>make </a:t>
            </a:r>
            <a:r>
              <a:rPr sz="1150" spc="10" dirty="0">
                <a:latin typeface="Cambria"/>
                <a:cs typeface="Cambria"/>
              </a:rPr>
              <a:t>decisions</a:t>
            </a:r>
            <a:r>
              <a:rPr sz="1150" spc="15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for</a:t>
            </a:r>
            <a:r>
              <a:rPr sz="1150" spc="16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the</a:t>
            </a:r>
            <a:r>
              <a:rPr sz="1150" spc="150" dirty="0">
                <a:latin typeface="Cambria"/>
                <a:cs typeface="Cambria"/>
              </a:rPr>
              <a:t> </a:t>
            </a:r>
            <a:r>
              <a:rPr sz="1150" spc="50" dirty="0">
                <a:latin typeface="Cambria"/>
                <a:cs typeface="Cambria"/>
              </a:rPr>
              <a:t>engagement </a:t>
            </a:r>
            <a:r>
              <a:rPr sz="1150" spc="-20" dirty="0">
                <a:latin typeface="Cambria"/>
                <a:cs typeface="Cambria"/>
              </a:rPr>
              <a:t>team</a:t>
            </a:r>
            <a:endParaRPr sz="1150">
              <a:latin typeface="Cambria"/>
              <a:cs typeface="Cambria"/>
            </a:endParaRPr>
          </a:p>
        </p:txBody>
      </p:sp>
      <p:grpSp>
        <p:nvGrpSpPr>
          <p:cNvPr id="143" name="object 143"/>
          <p:cNvGrpSpPr/>
          <p:nvPr/>
        </p:nvGrpSpPr>
        <p:grpSpPr>
          <a:xfrm>
            <a:off x="1520190" y="2236470"/>
            <a:ext cx="6579234" cy="1845945"/>
            <a:chOff x="1520190" y="2236470"/>
            <a:chExt cx="6579234" cy="1845945"/>
          </a:xfrm>
        </p:grpSpPr>
        <p:sp>
          <p:nvSpPr>
            <p:cNvPr id="144" name="object 144"/>
            <p:cNvSpPr/>
            <p:nvPr/>
          </p:nvSpPr>
          <p:spPr>
            <a:xfrm>
              <a:off x="1525524" y="3528059"/>
              <a:ext cx="6568440" cy="548640"/>
            </a:xfrm>
            <a:custGeom>
              <a:avLst/>
              <a:gdLst/>
              <a:ahLst/>
              <a:cxnLst/>
              <a:rect l="l" t="t" r="r" b="b"/>
              <a:pathLst>
                <a:path w="6568440" h="548639">
                  <a:moveTo>
                    <a:pt x="3284219" y="548639"/>
                  </a:moveTo>
                  <a:lnTo>
                    <a:pt x="3147059" y="411479"/>
                  </a:lnTo>
                  <a:lnTo>
                    <a:pt x="3215639" y="411479"/>
                  </a:lnTo>
                  <a:lnTo>
                    <a:pt x="3215639" y="356615"/>
                  </a:lnTo>
                  <a:lnTo>
                    <a:pt x="0" y="356615"/>
                  </a:lnTo>
                  <a:lnTo>
                    <a:pt x="0" y="0"/>
                  </a:lnTo>
                  <a:lnTo>
                    <a:pt x="6568439" y="0"/>
                  </a:lnTo>
                  <a:lnTo>
                    <a:pt x="6568439" y="356615"/>
                  </a:lnTo>
                  <a:lnTo>
                    <a:pt x="3352799" y="356615"/>
                  </a:lnTo>
                  <a:lnTo>
                    <a:pt x="3352799" y="411479"/>
                  </a:lnTo>
                  <a:lnTo>
                    <a:pt x="3421379" y="411479"/>
                  </a:lnTo>
                  <a:lnTo>
                    <a:pt x="3284219" y="5486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1525524" y="3528059"/>
              <a:ext cx="6568440" cy="548640"/>
            </a:xfrm>
            <a:custGeom>
              <a:avLst/>
              <a:gdLst/>
              <a:ahLst/>
              <a:cxnLst/>
              <a:rect l="l" t="t" r="r" b="b"/>
              <a:pathLst>
                <a:path w="6568440" h="548639">
                  <a:moveTo>
                    <a:pt x="6568439" y="356615"/>
                  </a:moveTo>
                  <a:lnTo>
                    <a:pt x="3352799" y="356615"/>
                  </a:lnTo>
                  <a:lnTo>
                    <a:pt x="3352799" y="411479"/>
                  </a:lnTo>
                  <a:lnTo>
                    <a:pt x="3421379" y="411479"/>
                  </a:lnTo>
                  <a:lnTo>
                    <a:pt x="3284219" y="548639"/>
                  </a:lnTo>
                  <a:lnTo>
                    <a:pt x="3147059" y="411479"/>
                  </a:lnTo>
                  <a:lnTo>
                    <a:pt x="3215639" y="411479"/>
                  </a:lnTo>
                  <a:lnTo>
                    <a:pt x="3215639" y="356615"/>
                  </a:lnTo>
                  <a:lnTo>
                    <a:pt x="0" y="356615"/>
                  </a:lnTo>
                  <a:lnTo>
                    <a:pt x="0" y="0"/>
                  </a:lnTo>
                  <a:lnTo>
                    <a:pt x="6568439" y="0"/>
                  </a:lnTo>
                  <a:lnTo>
                    <a:pt x="6568439" y="356615"/>
                  </a:lnTo>
                  <a:close/>
                </a:path>
              </a:pathLst>
            </a:custGeom>
            <a:ln w="10668">
              <a:solidFill>
                <a:srgbClr val="AE48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1525524" y="2904744"/>
              <a:ext cx="6568440" cy="640080"/>
            </a:xfrm>
            <a:custGeom>
              <a:avLst/>
              <a:gdLst/>
              <a:ahLst/>
              <a:cxnLst/>
              <a:rect l="l" t="t" r="r" b="b"/>
              <a:pathLst>
                <a:path w="6568440" h="640079">
                  <a:moveTo>
                    <a:pt x="3284219" y="640079"/>
                  </a:moveTo>
                  <a:lnTo>
                    <a:pt x="3124199" y="480059"/>
                  </a:lnTo>
                  <a:lnTo>
                    <a:pt x="3203447" y="480059"/>
                  </a:lnTo>
                  <a:lnTo>
                    <a:pt x="3203447" y="416051"/>
                  </a:lnTo>
                  <a:lnTo>
                    <a:pt x="0" y="416051"/>
                  </a:lnTo>
                  <a:lnTo>
                    <a:pt x="0" y="0"/>
                  </a:lnTo>
                  <a:lnTo>
                    <a:pt x="6568439" y="0"/>
                  </a:lnTo>
                  <a:lnTo>
                    <a:pt x="6568439" y="416051"/>
                  </a:lnTo>
                  <a:lnTo>
                    <a:pt x="3363467" y="416051"/>
                  </a:lnTo>
                  <a:lnTo>
                    <a:pt x="3363467" y="480059"/>
                  </a:lnTo>
                  <a:lnTo>
                    <a:pt x="3444239" y="480059"/>
                  </a:lnTo>
                  <a:lnTo>
                    <a:pt x="3284219" y="6400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1525524" y="2904744"/>
              <a:ext cx="6568440" cy="640080"/>
            </a:xfrm>
            <a:custGeom>
              <a:avLst/>
              <a:gdLst/>
              <a:ahLst/>
              <a:cxnLst/>
              <a:rect l="l" t="t" r="r" b="b"/>
              <a:pathLst>
                <a:path w="6568440" h="640079">
                  <a:moveTo>
                    <a:pt x="6568439" y="416051"/>
                  </a:moveTo>
                  <a:lnTo>
                    <a:pt x="3363467" y="416051"/>
                  </a:lnTo>
                  <a:lnTo>
                    <a:pt x="3363467" y="480059"/>
                  </a:lnTo>
                  <a:lnTo>
                    <a:pt x="3444239" y="480059"/>
                  </a:lnTo>
                  <a:lnTo>
                    <a:pt x="3284219" y="640079"/>
                  </a:lnTo>
                  <a:lnTo>
                    <a:pt x="3124199" y="480059"/>
                  </a:lnTo>
                  <a:lnTo>
                    <a:pt x="3203447" y="480059"/>
                  </a:lnTo>
                  <a:lnTo>
                    <a:pt x="3203447" y="416051"/>
                  </a:lnTo>
                  <a:lnTo>
                    <a:pt x="0" y="416051"/>
                  </a:lnTo>
                  <a:lnTo>
                    <a:pt x="0" y="0"/>
                  </a:lnTo>
                  <a:lnTo>
                    <a:pt x="6568439" y="0"/>
                  </a:lnTo>
                  <a:lnTo>
                    <a:pt x="6568439" y="416051"/>
                  </a:lnTo>
                  <a:close/>
                </a:path>
              </a:pathLst>
            </a:custGeom>
            <a:ln w="10668">
              <a:solidFill>
                <a:srgbClr val="AE48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1525524" y="2241804"/>
              <a:ext cx="6568440" cy="680085"/>
            </a:xfrm>
            <a:custGeom>
              <a:avLst/>
              <a:gdLst/>
              <a:ahLst/>
              <a:cxnLst/>
              <a:rect l="l" t="t" r="r" b="b"/>
              <a:pathLst>
                <a:path w="6568440" h="680085">
                  <a:moveTo>
                    <a:pt x="3284219" y="679704"/>
                  </a:moveTo>
                  <a:lnTo>
                    <a:pt x="3113531" y="509016"/>
                  </a:lnTo>
                  <a:lnTo>
                    <a:pt x="3198875" y="509016"/>
                  </a:lnTo>
                  <a:lnTo>
                    <a:pt x="3198875" y="441960"/>
                  </a:lnTo>
                  <a:lnTo>
                    <a:pt x="0" y="441960"/>
                  </a:lnTo>
                  <a:lnTo>
                    <a:pt x="0" y="0"/>
                  </a:lnTo>
                  <a:lnTo>
                    <a:pt x="6568439" y="0"/>
                  </a:lnTo>
                  <a:lnTo>
                    <a:pt x="6568439" y="441960"/>
                  </a:lnTo>
                  <a:lnTo>
                    <a:pt x="3369563" y="441960"/>
                  </a:lnTo>
                  <a:lnTo>
                    <a:pt x="3369563" y="509016"/>
                  </a:lnTo>
                  <a:lnTo>
                    <a:pt x="3453383" y="509016"/>
                  </a:lnTo>
                  <a:lnTo>
                    <a:pt x="3284219" y="6797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1525524" y="2241804"/>
              <a:ext cx="6568440" cy="680085"/>
            </a:xfrm>
            <a:custGeom>
              <a:avLst/>
              <a:gdLst/>
              <a:ahLst/>
              <a:cxnLst/>
              <a:rect l="l" t="t" r="r" b="b"/>
              <a:pathLst>
                <a:path w="6568440" h="680085">
                  <a:moveTo>
                    <a:pt x="6568439" y="441960"/>
                  </a:moveTo>
                  <a:lnTo>
                    <a:pt x="3369563" y="441960"/>
                  </a:lnTo>
                  <a:lnTo>
                    <a:pt x="3369563" y="509016"/>
                  </a:lnTo>
                  <a:lnTo>
                    <a:pt x="3453383" y="509016"/>
                  </a:lnTo>
                  <a:lnTo>
                    <a:pt x="3284219" y="679704"/>
                  </a:lnTo>
                  <a:lnTo>
                    <a:pt x="3113531" y="509016"/>
                  </a:lnTo>
                  <a:lnTo>
                    <a:pt x="3198875" y="509016"/>
                  </a:lnTo>
                  <a:lnTo>
                    <a:pt x="3198875" y="441960"/>
                  </a:lnTo>
                  <a:lnTo>
                    <a:pt x="0" y="441960"/>
                  </a:lnTo>
                  <a:lnTo>
                    <a:pt x="0" y="0"/>
                  </a:lnTo>
                  <a:lnTo>
                    <a:pt x="6568439" y="0"/>
                  </a:lnTo>
                  <a:lnTo>
                    <a:pt x="6568439" y="441960"/>
                  </a:lnTo>
                  <a:close/>
                </a:path>
              </a:pathLst>
            </a:custGeom>
            <a:ln w="10668">
              <a:solidFill>
                <a:srgbClr val="AE48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0" name="object 150"/>
          <p:cNvSpPr txBox="1"/>
          <p:nvPr/>
        </p:nvSpPr>
        <p:spPr>
          <a:xfrm>
            <a:off x="1790168" y="2347952"/>
            <a:ext cx="6038215" cy="14465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z="1150" spc="10" dirty="0">
                <a:latin typeface="Cambria"/>
                <a:cs typeface="Cambria"/>
              </a:rPr>
              <a:t>Firm’s</a:t>
            </a:r>
            <a:r>
              <a:rPr sz="1150" spc="14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policies</a:t>
            </a:r>
            <a:r>
              <a:rPr sz="1150" spc="14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should</a:t>
            </a:r>
            <a:r>
              <a:rPr sz="1150" spc="15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address</a:t>
            </a:r>
            <a:r>
              <a:rPr sz="1150" spc="17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the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appointment</a:t>
            </a:r>
            <a:r>
              <a:rPr sz="1150" spc="16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of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spc="55" dirty="0">
                <a:latin typeface="Cambria"/>
                <a:cs typeface="Cambria"/>
              </a:rPr>
              <a:t>EQRs</a:t>
            </a:r>
            <a:r>
              <a:rPr sz="1150" spc="14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and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establish</a:t>
            </a:r>
            <a:r>
              <a:rPr sz="1150" spc="15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their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eligibility</a:t>
            </a:r>
            <a:endParaRPr sz="115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115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615"/>
              </a:spcBef>
            </a:pPr>
            <a:endParaRPr sz="1150">
              <a:latin typeface="Cambria"/>
              <a:cs typeface="Cambria"/>
            </a:endParaRPr>
          </a:p>
          <a:p>
            <a:pPr marL="12700" marR="5080" algn="ctr">
              <a:lnSpc>
                <a:spcPts val="1210"/>
              </a:lnSpc>
              <a:spcBef>
                <a:spcPts val="5"/>
              </a:spcBef>
            </a:pPr>
            <a:r>
              <a:rPr sz="1150" spc="20" dirty="0">
                <a:latin typeface="Cambria"/>
                <a:cs typeface="Cambria"/>
              </a:rPr>
              <a:t>Technical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qualifications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required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to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perform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the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role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including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50" dirty="0">
                <a:latin typeface="Cambria"/>
                <a:cs typeface="Cambria"/>
              </a:rPr>
              <a:t>necessary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65" dirty="0">
                <a:latin typeface="Cambria"/>
                <a:cs typeface="Cambria"/>
              </a:rPr>
              <a:t>experience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-25" dirty="0">
                <a:latin typeface="Cambria"/>
                <a:cs typeface="Cambria"/>
              </a:rPr>
              <a:t>and </a:t>
            </a:r>
            <a:r>
              <a:rPr sz="1150" spc="-10" dirty="0">
                <a:latin typeface="Cambria"/>
                <a:cs typeface="Cambria"/>
              </a:rPr>
              <a:t>authority</a:t>
            </a:r>
            <a:endParaRPr sz="115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340"/>
              </a:spcBef>
            </a:pPr>
            <a:endParaRPr sz="1150"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</a:pPr>
            <a:r>
              <a:rPr sz="1150" spc="75" dirty="0">
                <a:latin typeface="Cambria"/>
                <a:cs typeface="Cambria"/>
              </a:rPr>
              <a:t>Degree </a:t>
            </a:r>
            <a:r>
              <a:rPr sz="1150" spc="20" dirty="0">
                <a:latin typeface="Cambria"/>
                <a:cs typeface="Cambria"/>
              </a:rPr>
              <a:t>to</a:t>
            </a:r>
            <a:r>
              <a:rPr sz="1150" spc="6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which</a:t>
            </a:r>
            <a:r>
              <a:rPr sz="1150" spc="60" dirty="0">
                <a:latin typeface="Cambria"/>
                <a:cs typeface="Cambria"/>
              </a:rPr>
              <a:t> </a:t>
            </a:r>
            <a:r>
              <a:rPr sz="1150" spc="105" dirty="0">
                <a:latin typeface="Cambria"/>
                <a:cs typeface="Cambria"/>
              </a:rPr>
              <a:t>EQCR</a:t>
            </a:r>
            <a:r>
              <a:rPr sz="1150" spc="55" dirty="0">
                <a:latin typeface="Cambria"/>
                <a:cs typeface="Cambria"/>
              </a:rPr>
              <a:t> </a:t>
            </a:r>
            <a:r>
              <a:rPr sz="1150" spc="50" dirty="0">
                <a:latin typeface="Cambria"/>
                <a:cs typeface="Cambria"/>
              </a:rPr>
              <a:t>can</a:t>
            </a:r>
            <a:r>
              <a:rPr sz="1150" spc="65" dirty="0">
                <a:latin typeface="Cambria"/>
                <a:cs typeface="Cambria"/>
              </a:rPr>
              <a:t> </a:t>
            </a:r>
            <a:r>
              <a:rPr sz="1150" spc="105" dirty="0">
                <a:latin typeface="Cambria"/>
                <a:cs typeface="Cambria"/>
              </a:rPr>
              <a:t>be</a:t>
            </a:r>
            <a:r>
              <a:rPr sz="1150" spc="5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consulted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without</a:t>
            </a:r>
            <a:r>
              <a:rPr sz="1150" spc="6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compromising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objectivity</a:t>
            </a:r>
            <a:endParaRPr sz="11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12391" y="1540763"/>
            <a:ext cx="2109470" cy="388620"/>
            <a:chOff x="1612391" y="1540763"/>
            <a:chExt cx="2109470" cy="3886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24812" y="1540763"/>
              <a:ext cx="175259" cy="19659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26435" y="1540763"/>
              <a:ext cx="175260" cy="19659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50919" y="1540763"/>
              <a:ext cx="163068" cy="1965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12391" y="1545336"/>
              <a:ext cx="281940" cy="19202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33600" y="1545336"/>
              <a:ext cx="219455" cy="19202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11551" y="1545336"/>
              <a:ext cx="196596" cy="19202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930651" y="1545336"/>
              <a:ext cx="198120" cy="19202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163824" y="1545336"/>
              <a:ext cx="111251" cy="19202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99459" y="1545336"/>
              <a:ext cx="219456" cy="19202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377440" y="1545336"/>
              <a:ext cx="111251" cy="37795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924812" y="1737359"/>
              <a:ext cx="174497" cy="19202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726435" y="1737359"/>
              <a:ext cx="174498" cy="19202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550919" y="1737359"/>
              <a:ext cx="170688" cy="19202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12391" y="1737359"/>
              <a:ext cx="281940" cy="18592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133600" y="1737359"/>
              <a:ext cx="193548" cy="18592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552700" y="1737359"/>
              <a:ext cx="114300" cy="18592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930651" y="1737359"/>
              <a:ext cx="216408" cy="18592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163824" y="1737359"/>
              <a:ext cx="111251" cy="18592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299459" y="1737359"/>
              <a:ext cx="193548" cy="185928"/>
            </a:xfrm>
            <a:prstGeom prst="rect">
              <a:avLst/>
            </a:prstGeom>
          </p:spPr>
        </p:pic>
      </p:grpSp>
      <p:sp>
        <p:nvSpPr>
          <p:cNvPr id="22" name="object 22"/>
          <p:cNvSpPr/>
          <p:nvPr/>
        </p:nvSpPr>
        <p:spPr>
          <a:xfrm>
            <a:off x="1525524" y="4317491"/>
            <a:ext cx="6983095" cy="1882139"/>
          </a:xfrm>
          <a:custGeom>
            <a:avLst/>
            <a:gdLst/>
            <a:ahLst/>
            <a:cxnLst/>
            <a:rect l="l" t="t" r="r" b="b"/>
            <a:pathLst>
              <a:path w="6983095" h="1882139">
                <a:moveTo>
                  <a:pt x="0" y="0"/>
                </a:moveTo>
                <a:lnTo>
                  <a:pt x="6982968" y="0"/>
                </a:lnTo>
                <a:lnTo>
                  <a:pt x="6982968" y="1882140"/>
                </a:lnTo>
                <a:lnTo>
                  <a:pt x="0" y="1882140"/>
                </a:lnTo>
                <a:lnTo>
                  <a:pt x="0" y="0"/>
                </a:lnTo>
                <a:close/>
              </a:path>
            </a:pathLst>
          </a:custGeom>
          <a:ln w="10668">
            <a:solidFill>
              <a:srgbClr val="AE48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825207" y="4620276"/>
            <a:ext cx="6384925" cy="380365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2310765" marR="5080" indent="-2298700">
              <a:lnSpc>
                <a:spcPts val="1310"/>
              </a:lnSpc>
              <a:spcBef>
                <a:spcPts val="285"/>
              </a:spcBef>
            </a:pPr>
            <a:r>
              <a:rPr sz="1200" spc="55" dirty="0">
                <a:latin typeface="Cambria"/>
                <a:cs typeface="Cambria"/>
              </a:rPr>
              <a:t>The</a:t>
            </a:r>
            <a:r>
              <a:rPr sz="1200" spc="105" dirty="0">
                <a:latin typeface="Cambria"/>
                <a:cs typeface="Cambria"/>
              </a:rPr>
              <a:t> </a:t>
            </a:r>
            <a:r>
              <a:rPr sz="1200" spc="70" dirty="0">
                <a:latin typeface="Cambria"/>
                <a:cs typeface="Cambria"/>
              </a:rPr>
              <a:t>purpose</a:t>
            </a:r>
            <a:r>
              <a:rPr sz="1200" spc="114" dirty="0">
                <a:latin typeface="Cambria"/>
                <a:cs typeface="Cambria"/>
              </a:rPr>
              <a:t> </a:t>
            </a:r>
            <a:r>
              <a:rPr sz="1200" dirty="0">
                <a:latin typeface="Cambria"/>
                <a:cs typeface="Cambria"/>
              </a:rPr>
              <a:t>of</a:t>
            </a:r>
            <a:r>
              <a:rPr sz="1200" spc="120" dirty="0">
                <a:latin typeface="Cambria"/>
                <a:cs typeface="Cambria"/>
              </a:rPr>
              <a:t> </a:t>
            </a:r>
            <a:r>
              <a:rPr sz="1200" spc="45" dirty="0">
                <a:latin typeface="Cambria"/>
                <a:cs typeface="Cambria"/>
              </a:rPr>
              <a:t>monitoring</a:t>
            </a:r>
            <a:r>
              <a:rPr sz="1200" spc="114" dirty="0">
                <a:latin typeface="Cambria"/>
                <a:cs typeface="Cambria"/>
              </a:rPr>
              <a:t> </a:t>
            </a:r>
            <a:r>
              <a:rPr sz="1200" spc="70" dirty="0">
                <a:latin typeface="Cambria"/>
                <a:cs typeface="Cambria"/>
              </a:rPr>
              <a:t>compliance</a:t>
            </a:r>
            <a:r>
              <a:rPr sz="1200" spc="105" dirty="0">
                <a:latin typeface="Cambria"/>
                <a:cs typeface="Cambria"/>
              </a:rPr>
              <a:t> </a:t>
            </a:r>
            <a:r>
              <a:rPr sz="1200" dirty="0">
                <a:latin typeface="Cambria"/>
                <a:cs typeface="Cambria"/>
              </a:rPr>
              <a:t>with</a:t>
            </a:r>
            <a:r>
              <a:rPr sz="1200" spc="135" dirty="0">
                <a:latin typeface="Cambria"/>
                <a:cs typeface="Cambria"/>
              </a:rPr>
              <a:t> </a:t>
            </a:r>
            <a:r>
              <a:rPr sz="1200" dirty="0">
                <a:latin typeface="Cambria"/>
                <a:cs typeface="Cambria"/>
              </a:rPr>
              <a:t>quality</a:t>
            </a:r>
            <a:r>
              <a:rPr sz="1200" spc="120" dirty="0">
                <a:latin typeface="Cambria"/>
                <a:cs typeface="Cambria"/>
              </a:rPr>
              <a:t> </a:t>
            </a:r>
            <a:r>
              <a:rPr sz="1200" dirty="0">
                <a:latin typeface="Cambria"/>
                <a:cs typeface="Cambria"/>
              </a:rPr>
              <a:t>control</a:t>
            </a:r>
            <a:r>
              <a:rPr sz="1200" spc="105" dirty="0">
                <a:latin typeface="Cambria"/>
                <a:cs typeface="Cambria"/>
              </a:rPr>
              <a:t> </a:t>
            </a:r>
            <a:r>
              <a:rPr sz="1200" spc="60" dirty="0">
                <a:latin typeface="Cambria"/>
                <a:cs typeface="Cambria"/>
              </a:rPr>
              <a:t>policies</a:t>
            </a:r>
            <a:r>
              <a:rPr sz="1200" spc="125" dirty="0">
                <a:latin typeface="Cambria"/>
                <a:cs typeface="Cambria"/>
              </a:rPr>
              <a:t> </a:t>
            </a:r>
            <a:r>
              <a:rPr sz="1200" spc="60" dirty="0">
                <a:latin typeface="Cambria"/>
                <a:cs typeface="Cambria"/>
              </a:rPr>
              <a:t>and</a:t>
            </a:r>
            <a:r>
              <a:rPr sz="1200" spc="114" dirty="0">
                <a:latin typeface="Cambria"/>
                <a:cs typeface="Cambria"/>
              </a:rPr>
              <a:t> </a:t>
            </a:r>
            <a:r>
              <a:rPr sz="1200" spc="60" dirty="0">
                <a:latin typeface="Cambria"/>
                <a:cs typeface="Cambria"/>
              </a:rPr>
              <a:t>procedures</a:t>
            </a:r>
            <a:r>
              <a:rPr sz="1200" spc="125" dirty="0">
                <a:latin typeface="Cambria"/>
                <a:cs typeface="Cambria"/>
              </a:rPr>
              <a:t> </a:t>
            </a:r>
            <a:r>
              <a:rPr sz="1200" dirty="0">
                <a:latin typeface="Cambria"/>
                <a:cs typeface="Cambria"/>
              </a:rPr>
              <a:t>is</a:t>
            </a:r>
            <a:r>
              <a:rPr sz="1200" spc="110" dirty="0">
                <a:latin typeface="Cambria"/>
                <a:cs typeface="Cambria"/>
              </a:rPr>
              <a:t> </a:t>
            </a:r>
            <a:r>
              <a:rPr sz="1200" spc="-25" dirty="0">
                <a:latin typeface="Cambria"/>
                <a:cs typeface="Cambria"/>
              </a:rPr>
              <a:t>to </a:t>
            </a:r>
            <a:r>
              <a:rPr sz="1200" spc="50" dirty="0">
                <a:latin typeface="Cambria"/>
                <a:cs typeface="Cambria"/>
              </a:rPr>
              <a:t>provide</a:t>
            </a:r>
            <a:r>
              <a:rPr sz="1200" spc="195" dirty="0">
                <a:latin typeface="Cambria"/>
                <a:cs typeface="Cambria"/>
              </a:rPr>
              <a:t> </a:t>
            </a:r>
            <a:r>
              <a:rPr sz="1200" spc="10" dirty="0">
                <a:latin typeface="Cambria"/>
                <a:cs typeface="Cambria"/>
              </a:rPr>
              <a:t>an</a:t>
            </a:r>
            <a:r>
              <a:rPr sz="1200" spc="145" dirty="0">
                <a:latin typeface="Cambria"/>
                <a:cs typeface="Cambria"/>
              </a:rPr>
              <a:t> </a:t>
            </a:r>
            <a:r>
              <a:rPr sz="1200" spc="10" dirty="0">
                <a:latin typeface="Cambria"/>
                <a:cs typeface="Cambria"/>
              </a:rPr>
              <a:t>evaluation</a:t>
            </a:r>
            <a:r>
              <a:rPr sz="1200" spc="195" dirty="0">
                <a:latin typeface="Cambria"/>
                <a:cs typeface="Cambria"/>
              </a:rPr>
              <a:t> </a:t>
            </a:r>
            <a:r>
              <a:rPr sz="1200" spc="-25" dirty="0">
                <a:latin typeface="Cambria"/>
                <a:cs typeface="Cambria"/>
              </a:rPr>
              <a:t>of:</a:t>
            </a:r>
            <a:endParaRPr sz="1200">
              <a:latin typeface="Cambria"/>
              <a:cs typeface="Cambria"/>
            </a:endParaRPr>
          </a:p>
        </p:txBody>
      </p:sp>
      <p:pic>
        <p:nvPicPr>
          <p:cNvPr id="24" name="object 24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517904" y="5285232"/>
            <a:ext cx="2343912" cy="885443"/>
          </a:xfrm>
          <a:prstGeom prst="rect">
            <a:avLst/>
          </a:prstGeom>
        </p:spPr>
      </p:pic>
      <p:sp>
        <p:nvSpPr>
          <p:cNvPr id="25" name="object 25"/>
          <p:cNvSpPr txBox="1"/>
          <p:nvPr/>
        </p:nvSpPr>
        <p:spPr>
          <a:xfrm>
            <a:off x="1619514" y="5493492"/>
            <a:ext cx="2145665" cy="444500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 marR="5080" algn="ctr">
              <a:lnSpc>
                <a:spcPct val="87500"/>
              </a:lnSpc>
              <a:spcBef>
                <a:spcPts val="245"/>
              </a:spcBef>
            </a:pPr>
            <a:r>
              <a:rPr sz="1000" spc="45" dirty="0">
                <a:latin typeface="Cambria"/>
                <a:cs typeface="Cambria"/>
              </a:rPr>
              <a:t>Adherence</a:t>
            </a:r>
            <a:r>
              <a:rPr sz="1000" spc="50" dirty="0">
                <a:latin typeface="Cambria"/>
                <a:cs typeface="Cambria"/>
              </a:rPr>
              <a:t> </a:t>
            </a:r>
            <a:r>
              <a:rPr sz="1000" spc="10" dirty="0">
                <a:latin typeface="Cambria"/>
                <a:cs typeface="Cambria"/>
              </a:rPr>
              <a:t>to</a:t>
            </a:r>
            <a:r>
              <a:rPr sz="1000" spc="95" dirty="0">
                <a:latin typeface="Cambria"/>
                <a:cs typeface="Cambria"/>
              </a:rPr>
              <a:t> </a:t>
            </a:r>
            <a:r>
              <a:rPr sz="1000" spc="10" dirty="0">
                <a:latin typeface="Cambria"/>
                <a:cs typeface="Cambria"/>
              </a:rPr>
              <a:t>professional</a:t>
            </a:r>
            <a:r>
              <a:rPr sz="1000" spc="70" dirty="0">
                <a:latin typeface="Cambria"/>
                <a:cs typeface="Cambria"/>
              </a:rPr>
              <a:t> </a:t>
            </a:r>
            <a:r>
              <a:rPr sz="1000" spc="-10" dirty="0">
                <a:latin typeface="Cambria"/>
                <a:cs typeface="Cambria"/>
              </a:rPr>
              <a:t>standards </a:t>
            </a:r>
            <a:r>
              <a:rPr sz="1000" spc="10" dirty="0">
                <a:latin typeface="Cambria"/>
                <a:cs typeface="Cambria"/>
              </a:rPr>
              <a:t>and</a:t>
            </a:r>
            <a:r>
              <a:rPr sz="1000" spc="120" dirty="0">
                <a:latin typeface="Cambria"/>
                <a:cs typeface="Cambria"/>
              </a:rPr>
              <a:t> </a:t>
            </a:r>
            <a:r>
              <a:rPr sz="1000" spc="10" dirty="0">
                <a:latin typeface="Cambria"/>
                <a:cs typeface="Cambria"/>
              </a:rPr>
              <a:t>regulatory</a:t>
            </a:r>
            <a:r>
              <a:rPr sz="1000" spc="100" dirty="0">
                <a:latin typeface="Cambria"/>
                <a:cs typeface="Cambria"/>
              </a:rPr>
              <a:t> </a:t>
            </a:r>
            <a:r>
              <a:rPr sz="1000" spc="10" dirty="0">
                <a:latin typeface="Cambria"/>
                <a:cs typeface="Cambria"/>
              </a:rPr>
              <a:t>and</a:t>
            </a:r>
            <a:r>
              <a:rPr sz="1000" spc="135" dirty="0">
                <a:latin typeface="Cambria"/>
                <a:cs typeface="Cambria"/>
              </a:rPr>
              <a:t> </a:t>
            </a:r>
            <a:r>
              <a:rPr sz="1000" spc="-20" dirty="0">
                <a:latin typeface="Cambria"/>
                <a:cs typeface="Cambria"/>
              </a:rPr>
              <a:t>legal </a:t>
            </a:r>
            <a:r>
              <a:rPr sz="1000" spc="-10" dirty="0">
                <a:latin typeface="Cambria"/>
                <a:cs typeface="Cambria"/>
              </a:rPr>
              <a:t>requirements;</a:t>
            </a:r>
            <a:endParaRPr sz="1000">
              <a:latin typeface="Cambria"/>
              <a:cs typeface="Cambria"/>
            </a:endParaRPr>
          </a:p>
        </p:txBody>
      </p:sp>
      <p:pic>
        <p:nvPicPr>
          <p:cNvPr id="26" name="object 26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3845052" y="5285232"/>
            <a:ext cx="2343912" cy="885443"/>
          </a:xfrm>
          <a:prstGeom prst="rect">
            <a:avLst/>
          </a:prstGeom>
        </p:spPr>
      </p:pic>
      <p:sp>
        <p:nvSpPr>
          <p:cNvPr id="27" name="object 27"/>
          <p:cNvSpPr txBox="1"/>
          <p:nvPr/>
        </p:nvSpPr>
        <p:spPr>
          <a:xfrm>
            <a:off x="3914625" y="5493492"/>
            <a:ext cx="2205990" cy="444500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065" marR="5080" indent="1905" algn="ctr">
              <a:lnSpc>
                <a:spcPct val="87500"/>
              </a:lnSpc>
              <a:spcBef>
                <a:spcPts val="245"/>
              </a:spcBef>
            </a:pPr>
            <a:r>
              <a:rPr sz="1000" spc="10" dirty="0">
                <a:latin typeface="Cambria"/>
                <a:cs typeface="Cambria"/>
              </a:rPr>
              <a:t>Whether</a:t>
            </a:r>
            <a:r>
              <a:rPr sz="1000" spc="60" dirty="0">
                <a:latin typeface="Cambria"/>
                <a:cs typeface="Cambria"/>
              </a:rPr>
              <a:t> </a:t>
            </a:r>
            <a:r>
              <a:rPr sz="1000" spc="10" dirty="0">
                <a:latin typeface="Cambria"/>
                <a:cs typeface="Cambria"/>
              </a:rPr>
              <a:t>the</a:t>
            </a:r>
            <a:r>
              <a:rPr sz="1000" spc="90" dirty="0">
                <a:latin typeface="Cambria"/>
                <a:cs typeface="Cambria"/>
              </a:rPr>
              <a:t> </a:t>
            </a:r>
            <a:r>
              <a:rPr sz="1000" spc="10" dirty="0">
                <a:latin typeface="Cambria"/>
                <a:cs typeface="Cambria"/>
              </a:rPr>
              <a:t>quality</a:t>
            </a:r>
            <a:r>
              <a:rPr sz="1000" spc="85" dirty="0">
                <a:latin typeface="Cambria"/>
                <a:cs typeface="Cambria"/>
              </a:rPr>
              <a:t> </a:t>
            </a:r>
            <a:r>
              <a:rPr sz="1000" spc="10" dirty="0">
                <a:latin typeface="Cambria"/>
                <a:cs typeface="Cambria"/>
              </a:rPr>
              <a:t>control</a:t>
            </a:r>
            <a:r>
              <a:rPr sz="1000" spc="50" dirty="0">
                <a:latin typeface="Cambria"/>
                <a:cs typeface="Cambria"/>
              </a:rPr>
              <a:t> </a:t>
            </a:r>
            <a:r>
              <a:rPr sz="1000" spc="-10" dirty="0">
                <a:latin typeface="Cambria"/>
                <a:cs typeface="Cambria"/>
              </a:rPr>
              <a:t>system</a:t>
            </a:r>
            <a:r>
              <a:rPr sz="1000" spc="500" dirty="0">
                <a:latin typeface="Cambria"/>
                <a:cs typeface="Cambria"/>
              </a:rPr>
              <a:t> </a:t>
            </a:r>
            <a:r>
              <a:rPr sz="1000" spc="20" dirty="0">
                <a:latin typeface="Cambria"/>
                <a:cs typeface="Cambria"/>
              </a:rPr>
              <a:t>has</a:t>
            </a:r>
            <a:r>
              <a:rPr sz="1000" spc="50" dirty="0">
                <a:latin typeface="Cambria"/>
                <a:cs typeface="Cambria"/>
              </a:rPr>
              <a:t> </a:t>
            </a:r>
            <a:r>
              <a:rPr sz="1000" spc="65" dirty="0">
                <a:latin typeface="Cambria"/>
                <a:cs typeface="Cambria"/>
              </a:rPr>
              <a:t>been</a:t>
            </a:r>
            <a:r>
              <a:rPr sz="1000" spc="60" dirty="0">
                <a:latin typeface="Cambria"/>
                <a:cs typeface="Cambria"/>
              </a:rPr>
              <a:t> </a:t>
            </a:r>
            <a:r>
              <a:rPr sz="1000" spc="20" dirty="0">
                <a:latin typeface="Cambria"/>
                <a:cs typeface="Cambria"/>
              </a:rPr>
              <a:t>appropriately</a:t>
            </a:r>
            <a:r>
              <a:rPr sz="1000" spc="45" dirty="0">
                <a:latin typeface="Cambria"/>
                <a:cs typeface="Cambria"/>
              </a:rPr>
              <a:t> </a:t>
            </a:r>
            <a:r>
              <a:rPr sz="1000" spc="55" dirty="0">
                <a:latin typeface="Cambria"/>
                <a:cs typeface="Cambria"/>
              </a:rPr>
              <a:t>designed</a:t>
            </a:r>
            <a:r>
              <a:rPr sz="1000" spc="45" dirty="0">
                <a:latin typeface="Cambria"/>
                <a:cs typeface="Cambria"/>
              </a:rPr>
              <a:t> </a:t>
            </a:r>
            <a:r>
              <a:rPr sz="1000" spc="-25" dirty="0">
                <a:latin typeface="Cambria"/>
                <a:cs typeface="Cambria"/>
              </a:rPr>
              <a:t>and</a:t>
            </a:r>
            <a:r>
              <a:rPr sz="1000" spc="30" dirty="0">
                <a:latin typeface="Cambria"/>
                <a:cs typeface="Cambria"/>
              </a:rPr>
              <a:t> effectively</a:t>
            </a:r>
            <a:r>
              <a:rPr sz="1000" spc="35" dirty="0">
                <a:latin typeface="Cambria"/>
                <a:cs typeface="Cambria"/>
              </a:rPr>
              <a:t> </a:t>
            </a:r>
            <a:r>
              <a:rPr sz="1000" spc="30" dirty="0">
                <a:latin typeface="Cambria"/>
                <a:cs typeface="Cambria"/>
              </a:rPr>
              <a:t>implemented;</a:t>
            </a:r>
            <a:r>
              <a:rPr sz="1000" spc="-65" dirty="0">
                <a:latin typeface="Cambria"/>
                <a:cs typeface="Cambria"/>
              </a:rPr>
              <a:t> </a:t>
            </a:r>
            <a:r>
              <a:rPr sz="1000" spc="-25" dirty="0">
                <a:latin typeface="Cambria"/>
                <a:cs typeface="Cambria"/>
              </a:rPr>
              <a:t>and</a:t>
            </a:r>
            <a:endParaRPr sz="1000">
              <a:latin typeface="Cambria"/>
              <a:cs typeface="Cambria"/>
            </a:endParaRPr>
          </a:p>
        </p:txBody>
      </p:sp>
      <p:pic>
        <p:nvPicPr>
          <p:cNvPr id="28" name="object 28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6169152" y="5285232"/>
            <a:ext cx="2343912" cy="885443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6249349" y="5295348"/>
            <a:ext cx="2189480" cy="842010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065" marR="5080" indent="-1270" algn="ctr">
              <a:lnSpc>
                <a:spcPct val="87200"/>
              </a:lnSpc>
              <a:spcBef>
                <a:spcPts val="250"/>
              </a:spcBef>
            </a:pPr>
            <a:r>
              <a:rPr sz="1000" spc="10" dirty="0">
                <a:latin typeface="Cambria"/>
                <a:cs typeface="Cambria"/>
              </a:rPr>
              <a:t>Whether</a:t>
            </a:r>
            <a:r>
              <a:rPr sz="1000" spc="50" dirty="0">
                <a:latin typeface="Cambria"/>
                <a:cs typeface="Cambria"/>
              </a:rPr>
              <a:t> </a:t>
            </a:r>
            <a:r>
              <a:rPr sz="1000" spc="10" dirty="0">
                <a:latin typeface="Cambria"/>
                <a:cs typeface="Cambria"/>
              </a:rPr>
              <a:t>the</a:t>
            </a:r>
            <a:r>
              <a:rPr sz="1000" spc="85" dirty="0">
                <a:latin typeface="Cambria"/>
                <a:cs typeface="Cambria"/>
              </a:rPr>
              <a:t> </a:t>
            </a:r>
            <a:r>
              <a:rPr sz="1000" dirty="0">
                <a:latin typeface="Cambria"/>
                <a:cs typeface="Cambria"/>
              </a:rPr>
              <a:t>firm’s</a:t>
            </a:r>
            <a:r>
              <a:rPr sz="1000" spc="65" dirty="0">
                <a:latin typeface="Cambria"/>
                <a:cs typeface="Cambria"/>
              </a:rPr>
              <a:t> </a:t>
            </a:r>
            <a:r>
              <a:rPr sz="1000" spc="10" dirty="0">
                <a:latin typeface="Cambria"/>
                <a:cs typeface="Cambria"/>
              </a:rPr>
              <a:t>quality</a:t>
            </a:r>
            <a:r>
              <a:rPr sz="1000" spc="70" dirty="0">
                <a:latin typeface="Cambria"/>
                <a:cs typeface="Cambria"/>
              </a:rPr>
              <a:t> </a:t>
            </a:r>
            <a:r>
              <a:rPr sz="1000" spc="-10" dirty="0">
                <a:latin typeface="Cambria"/>
                <a:cs typeface="Cambria"/>
              </a:rPr>
              <a:t>control </a:t>
            </a:r>
            <a:r>
              <a:rPr sz="1000" spc="20" dirty="0">
                <a:latin typeface="Cambria"/>
                <a:cs typeface="Cambria"/>
              </a:rPr>
              <a:t>policies</a:t>
            </a:r>
            <a:r>
              <a:rPr sz="1000" spc="114" dirty="0">
                <a:latin typeface="Cambria"/>
                <a:cs typeface="Cambria"/>
              </a:rPr>
              <a:t> </a:t>
            </a:r>
            <a:r>
              <a:rPr sz="1000" spc="20" dirty="0">
                <a:latin typeface="Cambria"/>
                <a:cs typeface="Cambria"/>
              </a:rPr>
              <a:t>and</a:t>
            </a:r>
            <a:r>
              <a:rPr sz="1000" spc="120" dirty="0">
                <a:latin typeface="Cambria"/>
                <a:cs typeface="Cambria"/>
              </a:rPr>
              <a:t> </a:t>
            </a:r>
            <a:r>
              <a:rPr sz="1000" spc="20" dirty="0">
                <a:latin typeface="Cambria"/>
                <a:cs typeface="Cambria"/>
              </a:rPr>
              <a:t>procedures</a:t>
            </a:r>
            <a:r>
              <a:rPr sz="1000" spc="75" dirty="0">
                <a:latin typeface="Cambria"/>
                <a:cs typeface="Cambria"/>
              </a:rPr>
              <a:t> </a:t>
            </a:r>
            <a:r>
              <a:rPr sz="1000" spc="20" dirty="0">
                <a:latin typeface="Cambria"/>
                <a:cs typeface="Cambria"/>
              </a:rPr>
              <a:t>have</a:t>
            </a:r>
            <a:r>
              <a:rPr sz="1000" spc="130" dirty="0">
                <a:latin typeface="Cambria"/>
                <a:cs typeface="Cambria"/>
              </a:rPr>
              <a:t> </a:t>
            </a:r>
            <a:r>
              <a:rPr sz="1000" spc="45" dirty="0">
                <a:latin typeface="Cambria"/>
                <a:cs typeface="Cambria"/>
              </a:rPr>
              <a:t>been </a:t>
            </a:r>
            <a:r>
              <a:rPr sz="1000" spc="20" dirty="0">
                <a:latin typeface="Cambria"/>
                <a:cs typeface="Cambria"/>
              </a:rPr>
              <a:t>appropriately</a:t>
            </a:r>
            <a:r>
              <a:rPr sz="1000" spc="25" dirty="0">
                <a:latin typeface="Cambria"/>
                <a:cs typeface="Cambria"/>
              </a:rPr>
              <a:t> </a:t>
            </a:r>
            <a:r>
              <a:rPr sz="1000" spc="55" dirty="0">
                <a:latin typeface="Cambria"/>
                <a:cs typeface="Cambria"/>
              </a:rPr>
              <a:t>applied,</a:t>
            </a:r>
            <a:r>
              <a:rPr sz="1000" spc="-70" dirty="0">
                <a:latin typeface="Cambria"/>
                <a:cs typeface="Cambria"/>
              </a:rPr>
              <a:t> </a:t>
            </a:r>
            <a:r>
              <a:rPr sz="1000" spc="20" dirty="0">
                <a:latin typeface="Cambria"/>
                <a:cs typeface="Cambria"/>
              </a:rPr>
              <a:t>so</a:t>
            </a:r>
            <a:r>
              <a:rPr sz="1000" spc="50" dirty="0">
                <a:latin typeface="Cambria"/>
                <a:cs typeface="Cambria"/>
              </a:rPr>
              <a:t> </a:t>
            </a:r>
            <a:r>
              <a:rPr sz="1000" spc="10" dirty="0">
                <a:latin typeface="Cambria"/>
                <a:cs typeface="Cambria"/>
              </a:rPr>
              <a:t>that</a:t>
            </a:r>
            <a:r>
              <a:rPr sz="1000" spc="45" dirty="0">
                <a:latin typeface="Cambria"/>
                <a:cs typeface="Cambria"/>
              </a:rPr>
              <a:t> </a:t>
            </a:r>
            <a:r>
              <a:rPr sz="1000" spc="-10" dirty="0">
                <a:latin typeface="Cambria"/>
                <a:cs typeface="Cambria"/>
              </a:rPr>
              <a:t>reports </a:t>
            </a:r>
            <a:r>
              <a:rPr sz="1000" dirty="0">
                <a:latin typeface="Cambria"/>
                <a:cs typeface="Cambria"/>
              </a:rPr>
              <a:t>that</a:t>
            </a:r>
            <a:r>
              <a:rPr sz="1000" spc="60" dirty="0">
                <a:latin typeface="Cambria"/>
                <a:cs typeface="Cambria"/>
              </a:rPr>
              <a:t> </a:t>
            </a:r>
            <a:r>
              <a:rPr sz="1000" dirty="0">
                <a:latin typeface="Cambria"/>
                <a:cs typeface="Cambria"/>
              </a:rPr>
              <a:t>are</a:t>
            </a:r>
            <a:r>
              <a:rPr sz="1000" spc="75" dirty="0">
                <a:latin typeface="Cambria"/>
                <a:cs typeface="Cambria"/>
              </a:rPr>
              <a:t> </a:t>
            </a:r>
            <a:r>
              <a:rPr sz="1000" dirty="0">
                <a:latin typeface="Cambria"/>
                <a:cs typeface="Cambria"/>
              </a:rPr>
              <a:t>issued</a:t>
            </a:r>
            <a:r>
              <a:rPr sz="1000" spc="65" dirty="0">
                <a:latin typeface="Cambria"/>
                <a:cs typeface="Cambria"/>
              </a:rPr>
              <a:t> </a:t>
            </a:r>
            <a:r>
              <a:rPr sz="1000" spc="50" dirty="0">
                <a:latin typeface="Cambria"/>
                <a:cs typeface="Cambria"/>
              </a:rPr>
              <a:t>by</a:t>
            </a:r>
            <a:r>
              <a:rPr sz="1000" spc="75" dirty="0">
                <a:latin typeface="Cambria"/>
                <a:cs typeface="Cambria"/>
              </a:rPr>
              <a:t> </a:t>
            </a:r>
            <a:r>
              <a:rPr sz="1000" dirty="0">
                <a:latin typeface="Cambria"/>
                <a:cs typeface="Cambria"/>
              </a:rPr>
              <a:t>the</a:t>
            </a:r>
            <a:r>
              <a:rPr sz="1000" spc="75" dirty="0">
                <a:latin typeface="Cambria"/>
                <a:cs typeface="Cambria"/>
              </a:rPr>
              <a:t> </a:t>
            </a:r>
            <a:r>
              <a:rPr sz="1000" dirty="0">
                <a:latin typeface="Cambria"/>
                <a:cs typeface="Cambria"/>
              </a:rPr>
              <a:t>firm</a:t>
            </a:r>
            <a:r>
              <a:rPr sz="1000" spc="80" dirty="0">
                <a:latin typeface="Cambria"/>
                <a:cs typeface="Cambria"/>
              </a:rPr>
              <a:t> </a:t>
            </a:r>
            <a:r>
              <a:rPr sz="1000" spc="-25" dirty="0">
                <a:latin typeface="Cambria"/>
                <a:cs typeface="Cambria"/>
              </a:rPr>
              <a:t>or</a:t>
            </a:r>
            <a:r>
              <a:rPr sz="1000" spc="45" dirty="0">
                <a:latin typeface="Cambria"/>
                <a:cs typeface="Cambria"/>
              </a:rPr>
              <a:t> engagement</a:t>
            </a:r>
            <a:r>
              <a:rPr sz="1000" spc="95" dirty="0">
                <a:latin typeface="Cambria"/>
                <a:cs typeface="Cambria"/>
              </a:rPr>
              <a:t> </a:t>
            </a:r>
            <a:r>
              <a:rPr sz="1000" dirty="0">
                <a:latin typeface="Cambria"/>
                <a:cs typeface="Cambria"/>
              </a:rPr>
              <a:t>partners</a:t>
            </a:r>
            <a:r>
              <a:rPr sz="1000" spc="105" dirty="0">
                <a:latin typeface="Cambria"/>
                <a:cs typeface="Cambria"/>
              </a:rPr>
              <a:t> </a:t>
            </a:r>
            <a:r>
              <a:rPr sz="1000" spc="-25" dirty="0">
                <a:latin typeface="Cambria"/>
                <a:cs typeface="Cambria"/>
              </a:rPr>
              <a:t>are</a:t>
            </a:r>
            <a:r>
              <a:rPr sz="1000" spc="500" dirty="0">
                <a:latin typeface="Cambria"/>
                <a:cs typeface="Cambria"/>
              </a:rPr>
              <a:t> </a:t>
            </a:r>
            <a:r>
              <a:rPr sz="1000" spc="20" dirty="0">
                <a:latin typeface="Cambria"/>
                <a:cs typeface="Cambria"/>
              </a:rPr>
              <a:t>appropriate in</a:t>
            </a:r>
            <a:r>
              <a:rPr sz="1000" spc="65" dirty="0">
                <a:latin typeface="Cambria"/>
                <a:cs typeface="Cambria"/>
              </a:rPr>
              <a:t> </a:t>
            </a:r>
            <a:r>
              <a:rPr sz="1000" spc="20" dirty="0">
                <a:latin typeface="Cambria"/>
                <a:cs typeface="Cambria"/>
              </a:rPr>
              <a:t>the</a:t>
            </a:r>
            <a:r>
              <a:rPr sz="1000" spc="60" dirty="0">
                <a:latin typeface="Cambria"/>
                <a:cs typeface="Cambria"/>
              </a:rPr>
              <a:t> </a:t>
            </a:r>
            <a:r>
              <a:rPr sz="1000" spc="-10" dirty="0">
                <a:latin typeface="Cambria"/>
                <a:cs typeface="Cambria"/>
              </a:rPr>
              <a:t>circumstances.</a:t>
            </a:r>
            <a:endParaRPr sz="1000">
              <a:latin typeface="Cambria"/>
              <a:cs typeface="Cambria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1520126" y="3196526"/>
            <a:ext cx="6993890" cy="1153795"/>
            <a:chOff x="1520126" y="3196526"/>
            <a:chExt cx="6993890" cy="1153795"/>
          </a:xfrm>
        </p:grpSpPr>
        <p:sp>
          <p:nvSpPr>
            <p:cNvPr id="31" name="object 31"/>
            <p:cNvSpPr/>
            <p:nvPr/>
          </p:nvSpPr>
          <p:spPr>
            <a:xfrm>
              <a:off x="1525524" y="3201923"/>
              <a:ext cx="6983095" cy="1143000"/>
            </a:xfrm>
            <a:custGeom>
              <a:avLst/>
              <a:gdLst/>
              <a:ahLst/>
              <a:cxnLst/>
              <a:rect l="l" t="t" r="r" b="b"/>
              <a:pathLst>
                <a:path w="6983095" h="1143000">
                  <a:moveTo>
                    <a:pt x="3491483" y="1143000"/>
                  </a:moveTo>
                  <a:lnTo>
                    <a:pt x="3204971" y="858012"/>
                  </a:lnTo>
                  <a:lnTo>
                    <a:pt x="3348227" y="858012"/>
                  </a:lnTo>
                  <a:lnTo>
                    <a:pt x="3348227" y="743712"/>
                  </a:lnTo>
                  <a:lnTo>
                    <a:pt x="0" y="743712"/>
                  </a:lnTo>
                  <a:lnTo>
                    <a:pt x="0" y="0"/>
                  </a:lnTo>
                  <a:lnTo>
                    <a:pt x="6982967" y="0"/>
                  </a:lnTo>
                  <a:lnTo>
                    <a:pt x="6982967" y="743712"/>
                  </a:lnTo>
                  <a:lnTo>
                    <a:pt x="3634740" y="743712"/>
                  </a:lnTo>
                  <a:lnTo>
                    <a:pt x="3634740" y="858012"/>
                  </a:lnTo>
                  <a:lnTo>
                    <a:pt x="3777995" y="858012"/>
                  </a:lnTo>
                  <a:lnTo>
                    <a:pt x="3491483" y="11430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525524" y="3201923"/>
              <a:ext cx="6983095" cy="1143000"/>
            </a:xfrm>
            <a:custGeom>
              <a:avLst/>
              <a:gdLst/>
              <a:ahLst/>
              <a:cxnLst/>
              <a:rect l="l" t="t" r="r" b="b"/>
              <a:pathLst>
                <a:path w="6983095" h="1143000">
                  <a:moveTo>
                    <a:pt x="6982967" y="743712"/>
                  </a:moveTo>
                  <a:lnTo>
                    <a:pt x="3634740" y="743712"/>
                  </a:lnTo>
                  <a:lnTo>
                    <a:pt x="3634740" y="858012"/>
                  </a:lnTo>
                  <a:lnTo>
                    <a:pt x="3777995" y="858012"/>
                  </a:lnTo>
                  <a:lnTo>
                    <a:pt x="3491483" y="1143000"/>
                  </a:lnTo>
                  <a:lnTo>
                    <a:pt x="3204971" y="858012"/>
                  </a:lnTo>
                  <a:lnTo>
                    <a:pt x="3348227" y="858012"/>
                  </a:lnTo>
                  <a:lnTo>
                    <a:pt x="3348227" y="743712"/>
                  </a:lnTo>
                  <a:lnTo>
                    <a:pt x="0" y="743712"/>
                  </a:lnTo>
                  <a:lnTo>
                    <a:pt x="0" y="0"/>
                  </a:lnTo>
                  <a:lnTo>
                    <a:pt x="6982967" y="0"/>
                  </a:lnTo>
                  <a:lnTo>
                    <a:pt x="6982967" y="743712"/>
                  </a:lnTo>
                  <a:close/>
                </a:path>
              </a:pathLst>
            </a:custGeom>
            <a:ln w="10668">
              <a:solidFill>
                <a:srgbClr val="AE48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1604235" y="3285246"/>
            <a:ext cx="6828155" cy="54610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 algn="ctr">
              <a:lnSpc>
                <a:spcPts val="1310"/>
              </a:lnSpc>
              <a:spcBef>
                <a:spcPts val="285"/>
              </a:spcBef>
            </a:pPr>
            <a:r>
              <a:rPr sz="1200" b="1" spc="70" dirty="0">
                <a:latin typeface="Cambria"/>
                <a:cs typeface="Cambria"/>
              </a:rPr>
              <a:t>Such </a:t>
            </a:r>
            <a:r>
              <a:rPr sz="1200" b="1" spc="60" dirty="0">
                <a:latin typeface="Cambria"/>
                <a:cs typeface="Cambria"/>
              </a:rPr>
              <a:t>policies</a:t>
            </a:r>
            <a:r>
              <a:rPr sz="1200" b="1" spc="120" dirty="0">
                <a:latin typeface="Cambria"/>
                <a:cs typeface="Cambria"/>
              </a:rPr>
              <a:t> </a:t>
            </a:r>
            <a:r>
              <a:rPr sz="1200" b="1" spc="55" dirty="0">
                <a:latin typeface="Cambria"/>
                <a:cs typeface="Cambria"/>
              </a:rPr>
              <a:t>and</a:t>
            </a:r>
            <a:r>
              <a:rPr sz="1200" b="1" spc="85" dirty="0">
                <a:latin typeface="Cambria"/>
                <a:cs typeface="Cambria"/>
              </a:rPr>
              <a:t> </a:t>
            </a:r>
            <a:r>
              <a:rPr sz="1200" b="1" spc="20" dirty="0">
                <a:latin typeface="Cambria"/>
                <a:cs typeface="Cambria"/>
              </a:rPr>
              <a:t>procedures</a:t>
            </a:r>
            <a:r>
              <a:rPr sz="1200" b="1" spc="120" dirty="0">
                <a:latin typeface="Cambria"/>
                <a:cs typeface="Cambria"/>
              </a:rPr>
              <a:t> </a:t>
            </a:r>
            <a:r>
              <a:rPr sz="1200" b="1" spc="50" dirty="0">
                <a:latin typeface="Cambria"/>
                <a:cs typeface="Cambria"/>
              </a:rPr>
              <a:t>should</a:t>
            </a:r>
            <a:r>
              <a:rPr sz="1200" b="1" spc="90" dirty="0">
                <a:latin typeface="Cambria"/>
                <a:cs typeface="Cambria"/>
              </a:rPr>
              <a:t> </a:t>
            </a:r>
            <a:r>
              <a:rPr sz="1200" b="1" spc="55" dirty="0">
                <a:latin typeface="Cambria"/>
                <a:cs typeface="Cambria"/>
              </a:rPr>
              <a:t>include</a:t>
            </a:r>
            <a:r>
              <a:rPr sz="1200" b="1" spc="114" dirty="0">
                <a:latin typeface="Cambria"/>
                <a:cs typeface="Cambria"/>
              </a:rPr>
              <a:t> </a:t>
            </a:r>
            <a:r>
              <a:rPr sz="1200" b="1" spc="65" dirty="0">
                <a:latin typeface="Cambria"/>
                <a:cs typeface="Cambria"/>
              </a:rPr>
              <a:t>an</a:t>
            </a:r>
            <a:r>
              <a:rPr sz="1200" b="1" spc="70" dirty="0">
                <a:latin typeface="Cambria"/>
                <a:cs typeface="Cambria"/>
              </a:rPr>
              <a:t> </a:t>
            </a:r>
            <a:r>
              <a:rPr sz="1200" b="1" spc="60" dirty="0">
                <a:latin typeface="Cambria"/>
                <a:cs typeface="Cambria"/>
              </a:rPr>
              <a:t>ongoing</a:t>
            </a:r>
            <a:r>
              <a:rPr sz="1200" b="1" spc="100" dirty="0">
                <a:latin typeface="Cambria"/>
                <a:cs typeface="Cambria"/>
              </a:rPr>
              <a:t> </a:t>
            </a:r>
            <a:r>
              <a:rPr sz="1200" b="1" spc="45" dirty="0">
                <a:latin typeface="Cambria"/>
                <a:cs typeface="Cambria"/>
              </a:rPr>
              <a:t>consideration</a:t>
            </a:r>
            <a:r>
              <a:rPr sz="1200" b="1" spc="114" dirty="0">
                <a:latin typeface="Cambria"/>
                <a:cs typeface="Cambria"/>
              </a:rPr>
              <a:t> </a:t>
            </a:r>
            <a:r>
              <a:rPr sz="1200" b="1" spc="55" dirty="0">
                <a:latin typeface="Cambria"/>
                <a:cs typeface="Cambria"/>
              </a:rPr>
              <a:t>and</a:t>
            </a:r>
            <a:r>
              <a:rPr sz="1200" b="1" spc="85" dirty="0">
                <a:latin typeface="Cambria"/>
                <a:cs typeface="Cambria"/>
              </a:rPr>
              <a:t> </a:t>
            </a:r>
            <a:r>
              <a:rPr sz="1200" b="1" spc="45" dirty="0">
                <a:latin typeface="Cambria"/>
                <a:cs typeface="Cambria"/>
              </a:rPr>
              <a:t>evaluation</a:t>
            </a:r>
            <a:r>
              <a:rPr sz="1200" b="1" spc="125" dirty="0">
                <a:latin typeface="Cambria"/>
                <a:cs typeface="Cambria"/>
              </a:rPr>
              <a:t> </a:t>
            </a:r>
            <a:r>
              <a:rPr sz="1200" b="1" spc="-25" dirty="0">
                <a:latin typeface="Cambria"/>
                <a:cs typeface="Cambria"/>
              </a:rPr>
              <a:t>of </a:t>
            </a:r>
            <a:r>
              <a:rPr sz="1200" b="1" dirty="0">
                <a:latin typeface="Cambria"/>
                <a:cs typeface="Cambria"/>
              </a:rPr>
              <a:t>the</a:t>
            </a:r>
            <a:r>
              <a:rPr sz="1200" b="1" spc="90" dirty="0">
                <a:latin typeface="Cambria"/>
                <a:cs typeface="Cambria"/>
              </a:rPr>
              <a:t> </a:t>
            </a:r>
            <a:r>
              <a:rPr sz="1200" b="1" spc="70" dirty="0">
                <a:latin typeface="Cambria"/>
                <a:cs typeface="Cambria"/>
              </a:rPr>
              <a:t>firm’s</a:t>
            </a:r>
            <a:r>
              <a:rPr sz="1200" b="1" spc="95" dirty="0">
                <a:latin typeface="Cambria"/>
                <a:cs typeface="Cambria"/>
              </a:rPr>
              <a:t> </a:t>
            </a:r>
            <a:r>
              <a:rPr sz="1200" b="1" spc="75" dirty="0">
                <a:latin typeface="Cambria"/>
                <a:cs typeface="Cambria"/>
              </a:rPr>
              <a:t>system</a:t>
            </a:r>
            <a:r>
              <a:rPr sz="1200" b="1" spc="85" dirty="0">
                <a:latin typeface="Cambria"/>
                <a:cs typeface="Cambria"/>
              </a:rPr>
              <a:t> </a:t>
            </a:r>
            <a:r>
              <a:rPr sz="1200" b="1" dirty="0">
                <a:latin typeface="Cambria"/>
                <a:cs typeface="Cambria"/>
              </a:rPr>
              <a:t>of</a:t>
            </a:r>
            <a:r>
              <a:rPr sz="1200" b="1" spc="60" dirty="0">
                <a:latin typeface="Cambria"/>
                <a:cs typeface="Cambria"/>
              </a:rPr>
              <a:t> </a:t>
            </a:r>
            <a:r>
              <a:rPr sz="1200" b="1" spc="45" dirty="0">
                <a:latin typeface="Cambria"/>
                <a:cs typeface="Cambria"/>
              </a:rPr>
              <a:t>quality</a:t>
            </a:r>
            <a:r>
              <a:rPr sz="1200" b="1" spc="114" dirty="0">
                <a:latin typeface="Cambria"/>
                <a:cs typeface="Cambria"/>
              </a:rPr>
              <a:t> </a:t>
            </a:r>
            <a:r>
              <a:rPr sz="1200" b="1" spc="45" dirty="0">
                <a:latin typeface="Cambria"/>
                <a:cs typeface="Cambria"/>
              </a:rPr>
              <a:t>control,</a:t>
            </a:r>
            <a:r>
              <a:rPr sz="1200" b="1" spc="105" dirty="0">
                <a:latin typeface="Cambria"/>
                <a:cs typeface="Cambria"/>
              </a:rPr>
              <a:t> </a:t>
            </a:r>
            <a:r>
              <a:rPr sz="1200" b="1" spc="60" dirty="0">
                <a:latin typeface="Cambria"/>
                <a:cs typeface="Cambria"/>
              </a:rPr>
              <a:t>including</a:t>
            </a:r>
            <a:r>
              <a:rPr sz="1200" b="1" spc="130" dirty="0">
                <a:latin typeface="Cambria"/>
                <a:cs typeface="Cambria"/>
              </a:rPr>
              <a:t> </a:t>
            </a:r>
            <a:r>
              <a:rPr sz="1200" b="1" spc="80" dirty="0">
                <a:latin typeface="Cambria"/>
                <a:cs typeface="Cambria"/>
              </a:rPr>
              <a:t>a</a:t>
            </a:r>
            <a:r>
              <a:rPr sz="1200" b="1" spc="70" dirty="0">
                <a:latin typeface="Cambria"/>
                <a:cs typeface="Cambria"/>
              </a:rPr>
              <a:t> </a:t>
            </a:r>
            <a:r>
              <a:rPr sz="1200" b="1" spc="55" dirty="0">
                <a:latin typeface="Cambria"/>
                <a:cs typeface="Cambria"/>
              </a:rPr>
              <a:t>periodic</a:t>
            </a:r>
            <a:r>
              <a:rPr sz="1200" b="1" spc="105" dirty="0">
                <a:latin typeface="Cambria"/>
                <a:cs typeface="Cambria"/>
              </a:rPr>
              <a:t> </a:t>
            </a:r>
            <a:r>
              <a:rPr sz="1200" b="1" spc="50" dirty="0">
                <a:latin typeface="Cambria"/>
                <a:cs typeface="Cambria"/>
              </a:rPr>
              <a:t>inspection</a:t>
            </a:r>
            <a:r>
              <a:rPr sz="1200" b="1" spc="114" dirty="0">
                <a:latin typeface="Cambria"/>
                <a:cs typeface="Cambria"/>
              </a:rPr>
              <a:t> </a:t>
            </a:r>
            <a:r>
              <a:rPr sz="1200" b="1" dirty="0">
                <a:latin typeface="Cambria"/>
                <a:cs typeface="Cambria"/>
              </a:rPr>
              <a:t>of</a:t>
            </a:r>
            <a:r>
              <a:rPr sz="1200" b="1" spc="60" dirty="0">
                <a:latin typeface="Cambria"/>
                <a:cs typeface="Cambria"/>
              </a:rPr>
              <a:t> </a:t>
            </a:r>
            <a:r>
              <a:rPr sz="1200" b="1" spc="80" dirty="0">
                <a:latin typeface="Cambria"/>
                <a:cs typeface="Cambria"/>
              </a:rPr>
              <a:t>a </a:t>
            </a:r>
            <a:r>
              <a:rPr sz="1200" b="1" spc="50" dirty="0">
                <a:latin typeface="Cambria"/>
                <a:cs typeface="Cambria"/>
              </a:rPr>
              <a:t>selection</a:t>
            </a:r>
            <a:r>
              <a:rPr sz="1200" b="1" spc="85" dirty="0">
                <a:latin typeface="Cambria"/>
                <a:cs typeface="Cambria"/>
              </a:rPr>
              <a:t> </a:t>
            </a:r>
            <a:r>
              <a:rPr sz="1200" b="1" spc="-25" dirty="0">
                <a:latin typeface="Cambria"/>
                <a:cs typeface="Cambria"/>
              </a:rPr>
              <a:t>of </a:t>
            </a:r>
            <a:r>
              <a:rPr sz="1200" b="1" spc="60" dirty="0">
                <a:latin typeface="Cambria"/>
                <a:cs typeface="Cambria"/>
              </a:rPr>
              <a:t>completed</a:t>
            </a:r>
            <a:r>
              <a:rPr sz="1200" b="1" spc="105" dirty="0">
                <a:latin typeface="Cambria"/>
                <a:cs typeface="Cambria"/>
              </a:rPr>
              <a:t> </a:t>
            </a:r>
            <a:r>
              <a:rPr sz="1200" b="1" spc="65" dirty="0">
                <a:latin typeface="Cambria"/>
                <a:cs typeface="Cambria"/>
              </a:rPr>
              <a:t>engagements.</a:t>
            </a:r>
            <a:endParaRPr sz="1200">
              <a:latin typeface="Cambria"/>
              <a:cs typeface="Cambria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1520190" y="2050541"/>
            <a:ext cx="6993890" cy="1184275"/>
            <a:chOff x="1520190" y="2050541"/>
            <a:chExt cx="6993890" cy="1184275"/>
          </a:xfrm>
        </p:grpSpPr>
        <p:sp>
          <p:nvSpPr>
            <p:cNvPr id="35" name="object 35"/>
            <p:cNvSpPr/>
            <p:nvPr/>
          </p:nvSpPr>
          <p:spPr>
            <a:xfrm>
              <a:off x="1525524" y="2055875"/>
              <a:ext cx="6983095" cy="1173480"/>
            </a:xfrm>
            <a:custGeom>
              <a:avLst/>
              <a:gdLst/>
              <a:ahLst/>
              <a:cxnLst/>
              <a:rect l="l" t="t" r="r" b="b"/>
              <a:pathLst>
                <a:path w="6983095" h="1173480">
                  <a:moveTo>
                    <a:pt x="3491483" y="1173480"/>
                  </a:moveTo>
                  <a:lnTo>
                    <a:pt x="3197351" y="880872"/>
                  </a:lnTo>
                  <a:lnTo>
                    <a:pt x="3345179" y="880872"/>
                  </a:lnTo>
                  <a:lnTo>
                    <a:pt x="3345179" y="762000"/>
                  </a:lnTo>
                  <a:lnTo>
                    <a:pt x="0" y="762000"/>
                  </a:lnTo>
                  <a:lnTo>
                    <a:pt x="0" y="0"/>
                  </a:lnTo>
                  <a:lnTo>
                    <a:pt x="6982967" y="0"/>
                  </a:lnTo>
                  <a:lnTo>
                    <a:pt x="6982967" y="762000"/>
                  </a:lnTo>
                  <a:lnTo>
                    <a:pt x="3637787" y="762000"/>
                  </a:lnTo>
                  <a:lnTo>
                    <a:pt x="3637787" y="880872"/>
                  </a:lnTo>
                  <a:lnTo>
                    <a:pt x="3785616" y="880872"/>
                  </a:lnTo>
                  <a:lnTo>
                    <a:pt x="3491483" y="11734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525524" y="2055875"/>
              <a:ext cx="6983095" cy="1173480"/>
            </a:xfrm>
            <a:custGeom>
              <a:avLst/>
              <a:gdLst/>
              <a:ahLst/>
              <a:cxnLst/>
              <a:rect l="l" t="t" r="r" b="b"/>
              <a:pathLst>
                <a:path w="6983095" h="1173480">
                  <a:moveTo>
                    <a:pt x="6982967" y="762000"/>
                  </a:moveTo>
                  <a:lnTo>
                    <a:pt x="3637787" y="762000"/>
                  </a:lnTo>
                  <a:lnTo>
                    <a:pt x="3637787" y="880872"/>
                  </a:lnTo>
                  <a:lnTo>
                    <a:pt x="3785616" y="880872"/>
                  </a:lnTo>
                  <a:lnTo>
                    <a:pt x="3491483" y="1173480"/>
                  </a:lnTo>
                  <a:lnTo>
                    <a:pt x="3197351" y="880872"/>
                  </a:lnTo>
                  <a:lnTo>
                    <a:pt x="3345179" y="880872"/>
                  </a:lnTo>
                  <a:lnTo>
                    <a:pt x="3345179" y="762000"/>
                  </a:lnTo>
                  <a:lnTo>
                    <a:pt x="0" y="762000"/>
                  </a:lnTo>
                  <a:lnTo>
                    <a:pt x="0" y="0"/>
                  </a:lnTo>
                  <a:lnTo>
                    <a:pt x="6982967" y="0"/>
                  </a:lnTo>
                  <a:lnTo>
                    <a:pt x="6982967" y="762000"/>
                  </a:lnTo>
                  <a:close/>
                </a:path>
              </a:pathLst>
            </a:custGeom>
            <a:ln w="10668">
              <a:solidFill>
                <a:srgbClr val="AE48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1668234" y="2148348"/>
            <a:ext cx="6697980" cy="54610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 indent="635" algn="ctr">
              <a:lnSpc>
                <a:spcPts val="1310"/>
              </a:lnSpc>
              <a:spcBef>
                <a:spcPts val="285"/>
              </a:spcBef>
            </a:pPr>
            <a:r>
              <a:rPr sz="1200" b="1" spc="60" dirty="0">
                <a:latin typeface="Cambria"/>
                <a:cs typeface="Cambria"/>
              </a:rPr>
              <a:t>The</a:t>
            </a:r>
            <a:r>
              <a:rPr sz="1200" b="1" spc="90" dirty="0">
                <a:latin typeface="Cambria"/>
                <a:cs typeface="Cambria"/>
              </a:rPr>
              <a:t> </a:t>
            </a:r>
            <a:r>
              <a:rPr sz="1200" b="1" spc="75" dirty="0">
                <a:latin typeface="Cambria"/>
                <a:cs typeface="Cambria"/>
              </a:rPr>
              <a:t>firm</a:t>
            </a:r>
            <a:r>
              <a:rPr sz="1200" b="1" spc="95" dirty="0">
                <a:latin typeface="Cambria"/>
                <a:cs typeface="Cambria"/>
              </a:rPr>
              <a:t> </a:t>
            </a:r>
            <a:r>
              <a:rPr sz="1200" b="1" spc="50" dirty="0">
                <a:latin typeface="Cambria"/>
                <a:cs typeface="Cambria"/>
              </a:rPr>
              <a:t>should</a:t>
            </a:r>
            <a:r>
              <a:rPr sz="1200" b="1" spc="120" dirty="0">
                <a:latin typeface="Cambria"/>
                <a:cs typeface="Cambria"/>
              </a:rPr>
              <a:t> </a:t>
            </a:r>
            <a:r>
              <a:rPr sz="1200" b="1" spc="50" dirty="0">
                <a:latin typeface="Cambria"/>
                <a:cs typeface="Cambria"/>
              </a:rPr>
              <a:t>establish</a:t>
            </a:r>
            <a:r>
              <a:rPr sz="1200" b="1" spc="105" dirty="0">
                <a:latin typeface="Cambria"/>
                <a:cs typeface="Cambria"/>
              </a:rPr>
              <a:t> </a:t>
            </a:r>
            <a:r>
              <a:rPr sz="1200" b="1" spc="60" dirty="0">
                <a:latin typeface="Cambria"/>
                <a:cs typeface="Cambria"/>
              </a:rPr>
              <a:t>policies</a:t>
            </a:r>
            <a:r>
              <a:rPr sz="1200" b="1" spc="110" dirty="0">
                <a:latin typeface="Cambria"/>
                <a:cs typeface="Cambria"/>
              </a:rPr>
              <a:t> </a:t>
            </a:r>
            <a:r>
              <a:rPr sz="1200" b="1" spc="55" dirty="0">
                <a:latin typeface="Cambria"/>
                <a:cs typeface="Cambria"/>
              </a:rPr>
              <a:t>and</a:t>
            </a:r>
            <a:r>
              <a:rPr sz="1200" b="1" spc="100" dirty="0">
                <a:latin typeface="Cambria"/>
                <a:cs typeface="Cambria"/>
              </a:rPr>
              <a:t> </a:t>
            </a:r>
            <a:r>
              <a:rPr sz="1200" b="1" spc="45" dirty="0">
                <a:latin typeface="Cambria"/>
                <a:cs typeface="Cambria"/>
              </a:rPr>
              <a:t>procedures</a:t>
            </a:r>
            <a:r>
              <a:rPr sz="1200" b="1" spc="110" dirty="0">
                <a:latin typeface="Cambria"/>
                <a:cs typeface="Cambria"/>
              </a:rPr>
              <a:t> </a:t>
            </a:r>
            <a:r>
              <a:rPr sz="1200" b="1" spc="65" dirty="0">
                <a:latin typeface="Cambria"/>
                <a:cs typeface="Cambria"/>
              </a:rPr>
              <a:t>designed</a:t>
            </a:r>
            <a:r>
              <a:rPr sz="1200" b="1" spc="100" dirty="0">
                <a:latin typeface="Cambria"/>
                <a:cs typeface="Cambria"/>
              </a:rPr>
              <a:t> </a:t>
            </a:r>
            <a:r>
              <a:rPr sz="1200" b="1" dirty="0">
                <a:latin typeface="Cambria"/>
                <a:cs typeface="Cambria"/>
              </a:rPr>
              <a:t>to</a:t>
            </a:r>
            <a:r>
              <a:rPr sz="1200" b="1" spc="85" dirty="0">
                <a:latin typeface="Cambria"/>
                <a:cs typeface="Cambria"/>
              </a:rPr>
              <a:t> </a:t>
            </a:r>
            <a:r>
              <a:rPr sz="1200" b="1" dirty="0">
                <a:latin typeface="Cambria"/>
                <a:cs typeface="Cambria"/>
              </a:rPr>
              <a:t>provide</a:t>
            </a:r>
            <a:r>
              <a:rPr sz="1200" b="1" spc="105" dirty="0">
                <a:latin typeface="Cambria"/>
                <a:cs typeface="Cambria"/>
              </a:rPr>
              <a:t> </a:t>
            </a:r>
            <a:r>
              <a:rPr sz="1200" b="1" dirty="0">
                <a:latin typeface="Cambria"/>
                <a:cs typeface="Cambria"/>
              </a:rPr>
              <a:t>it</a:t>
            </a:r>
            <a:r>
              <a:rPr sz="1200" b="1" spc="105" dirty="0">
                <a:latin typeface="Cambria"/>
                <a:cs typeface="Cambria"/>
              </a:rPr>
              <a:t> </a:t>
            </a:r>
            <a:r>
              <a:rPr sz="1200" b="1" spc="-20" dirty="0">
                <a:latin typeface="Cambria"/>
                <a:cs typeface="Cambria"/>
              </a:rPr>
              <a:t>with </a:t>
            </a:r>
            <a:r>
              <a:rPr sz="1200" b="1" spc="45" dirty="0">
                <a:latin typeface="Cambria"/>
                <a:cs typeface="Cambria"/>
              </a:rPr>
              <a:t>reasonable</a:t>
            </a:r>
            <a:r>
              <a:rPr sz="1200" b="1" spc="114" dirty="0">
                <a:latin typeface="Cambria"/>
                <a:cs typeface="Cambria"/>
              </a:rPr>
              <a:t> </a:t>
            </a:r>
            <a:r>
              <a:rPr sz="1200" b="1" spc="65" dirty="0">
                <a:latin typeface="Cambria"/>
                <a:cs typeface="Cambria"/>
              </a:rPr>
              <a:t>assurance</a:t>
            </a:r>
            <a:r>
              <a:rPr sz="1200" b="1" spc="80" dirty="0">
                <a:latin typeface="Cambria"/>
                <a:cs typeface="Cambria"/>
              </a:rPr>
              <a:t> </a:t>
            </a:r>
            <a:r>
              <a:rPr sz="1200" b="1" dirty="0">
                <a:latin typeface="Cambria"/>
                <a:cs typeface="Cambria"/>
              </a:rPr>
              <a:t>that</a:t>
            </a:r>
            <a:r>
              <a:rPr sz="1200" b="1" spc="100" dirty="0">
                <a:latin typeface="Cambria"/>
                <a:cs typeface="Cambria"/>
              </a:rPr>
              <a:t> </a:t>
            </a:r>
            <a:r>
              <a:rPr sz="1200" b="1" dirty="0">
                <a:latin typeface="Cambria"/>
                <a:cs typeface="Cambria"/>
              </a:rPr>
              <a:t>the</a:t>
            </a:r>
            <a:r>
              <a:rPr sz="1200" b="1" spc="90" dirty="0">
                <a:latin typeface="Cambria"/>
                <a:cs typeface="Cambria"/>
              </a:rPr>
              <a:t> </a:t>
            </a:r>
            <a:r>
              <a:rPr sz="1200" b="1" spc="60" dirty="0">
                <a:latin typeface="Cambria"/>
                <a:cs typeface="Cambria"/>
              </a:rPr>
              <a:t>policies</a:t>
            </a:r>
            <a:r>
              <a:rPr sz="1200" b="1" spc="105" dirty="0">
                <a:latin typeface="Cambria"/>
                <a:cs typeface="Cambria"/>
              </a:rPr>
              <a:t> </a:t>
            </a:r>
            <a:r>
              <a:rPr sz="1200" b="1" spc="55" dirty="0">
                <a:latin typeface="Cambria"/>
                <a:cs typeface="Cambria"/>
              </a:rPr>
              <a:t>and</a:t>
            </a:r>
            <a:r>
              <a:rPr sz="1200" b="1" spc="100" dirty="0">
                <a:latin typeface="Cambria"/>
                <a:cs typeface="Cambria"/>
              </a:rPr>
              <a:t> </a:t>
            </a:r>
            <a:r>
              <a:rPr sz="1200" b="1" spc="45" dirty="0">
                <a:latin typeface="Cambria"/>
                <a:cs typeface="Cambria"/>
              </a:rPr>
              <a:t>procedures</a:t>
            </a:r>
            <a:r>
              <a:rPr sz="1200" b="1" spc="125" dirty="0">
                <a:latin typeface="Cambria"/>
                <a:cs typeface="Cambria"/>
              </a:rPr>
              <a:t> </a:t>
            </a:r>
            <a:r>
              <a:rPr sz="1200" b="1" spc="50" dirty="0">
                <a:latin typeface="Cambria"/>
                <a:cs typeface="Cambria"/>
              </a:rPr>
              <a:t>relating</a:t>
            </a:r>
            <a:r>
              <a:rPr sz="1200" b="1" spc="114" dirty="0">
                <a:latin typeface="Cambria"/>
                <a:cs typeface="Cambria"/>
              </a:rPr>
              <a:t> </a:t>
            </a:r>
            <a:r>
              <a:rPr sz="1200" b="1" dirty="0">
                <a:latin typeface="Cambria"/>
                <a:cs typeface="Cambria"/>
              </a:rPr>
              <a:t>to</a:t>
            </a:r>
            <a:r>
              <a:rPr sz="1200" b="1" spc="90" dirty="0">
                <a:latin typeface="Cambria"/>
                <a:cs typeface="Cambria"/>
              </a:rPr>
              <a:t> </a:t>
            </a:r>
            <a:r>
              <a:rPr sz="1200" b="1" dirty="0">
                <a:latin typeface="Cambria"/>
                <a:cs typeface="Cambria"/>
              </a:rPr>
              <a:t>the</a:t>
            </a:r>
            <a:r>
              <a:rPr sz="1200" b="1" spc="105" dirty="0">
                <a:latin typeface="Cambria"/>
                <a:cs typeface="Cambria"/>
              </a:rPr>
              <a:t> </a:t>
            </a:r>
            <a:r>
              <a:rPr sz="1200" b="1" spc="75" dirty="0">
                <a:latin typeface="Cambria"/>
                <a:cs typeface="Cambria"/>
              </a:rPr>
              <a:t>system</a:t>
            </a:r>
            <a:r>
              <a:rPr sz="1200" b="1" spc="80" dirty="0">
                <a:latin typeface="Cambria"/>
                <a:cs typeface="Cambria"/>
              </a:rPr>
              <a:t> </a:t>
            </a:r>
            <a:r>
              <a:rPr sz="1200" b="1" dirty="0">
                <a:latin typeface="Cambria"/>
                <a:cs typeface="Cambria"/>
              </a:rPr>
              <a:t>of</a:t>
            </a:r>
            <a:r>
              <a:rPr sz="1200" b="1" spc="70" dirty="0">
                <a:latin typeface="Cambria"/>
                <a:cs typeface="Cambria"/>
              </a:rPr>
              <a:t> </a:t>
            </a:r>
            <a:r>
              <a:rPr sz="1200" b="1" spc="40" dirty="0">
                <a:latin typeface="Cambria"/>
                <a:cs typeface="Cambria"/>
              </a:rPr>
              <a:t>quality </a:t>
            </a:r>
            <a:r>
              <a:rPr sz="1200" b="1" dirty="0">
                <a:latin typeface="Cambria"/>
                <a:cs typeface="Cambria"/>
              </a:rPr>
              <a:t>control</a:t>
            </a:r>
            <a:r>
              <a:rPr sz="1200" b="1" spc="130" dirty="0">
                <a:latin typeface="Cambria"/>
                <a:cs typeface="Cambria"/>
              </a:rPr>
              <a:t> </a:t>
            </a:r>
            <a:r>
              <a:rPr sz="1200" b="1" dirty="0">
                <a:latin typeface="Cambria"/>
                <a:cs typeface="Cambria"/>
              </a:rPr>
              <a:t>are</a:t>
            </a:r>
            <a:r>
              <a:rPr sz="1200" b="1" spc="110" dirty="0">
                <a:latin typeface="Cambria"/>
                <a:cs typeface="Cambria"/>
              </a:rPr>
              <a:t> </a:t>
            </a:r>
            <a:r>
              <a:rPr sz="1200" b="1" spc="50" dirty="0">
                <a:latin typeface="Cambria"/>
                <a:cs typeface="Cambria"/>
              </a:rPr>
              <a:t>relevant,</a:t>
            </a:r>
            <a:r>
              <a:rPr sz="1200" b="1" spc="155" dirty="0">
                <a:latin typeface="Cambria"/>
                <a:cs typeface="Cambria"/>
              </a:rPr>
              <a:t> </a:t>
            </a:r>
            <a:r>
              <a:rPr sz="1200" b="1" spc="60" dirty="0">
                <a:latin typeface="Cambria"/>
                <a:cs typeface="Cambria"/>
              </a:rPr>
              <a:t>adequate,</a:t>
            </a:r>
            <a:r>
              <a:rPr sz="1200" b="1" spc="150" dirty="0">
                <a:latin typeface="Cambria"/>
                <a:cs typeface="Cambria"/>
              </a:rPr>
              <a:t> </a:t>
            </a:r>
            <a:r>
              <a:rPr sz="1200" b="1" spc="45" dirty="0">
                <a:latin typeface="Cambria"/>
                <a:cs typeface="Cambria"/>
              </a:rPr>
              <a:t>operating</a:t>
            </a:r>
            <a:r>
              <a:rPr sz="1200" b="1" spc="135" dirty="0">
                <a:latin typeface="Cambria"/>
                <a:cs typeface="Cambria"/>
              </a:rPr>
              <a:t> </a:t>
            </a:r>
            <a:r>
              <a:rPr sz="1200" b="1" spc="50" dirty="0">
                <a:latin typeface="Cambria"/>
                <a:cs typeface="Cambria"/>
              </a:rPr>
              <a:t>effectively</a:t>
            </a:r>
            <a:r>
              <a:rPr sz="1200" b="1" spc="185" dirty="0">
                <a:latin typeface="Cambria"/>
                <a:cs typeface="Cambria"/>
              </a:rPr>
              <a:t> </a:t>
            </a:r>
            <a:r>
              <a:rPr sz="1200" b="1" spc="55" dirty="0">
                <a:latin typeface="Cambria"/>
                <a:cs typeface="Cambria"/>
              </a:rPr>
              <a:t>and</a:t>
            </a:r>
            <a:r>
              <a:rPr sz="1200" b="1" spc="120" dirty="0">
                <a:latin typeface="Cambria"/>
                <a:cs typeface="Cambria"/>
              </a:rPr>
              <a:t> </a:t>
            </a:r>
            <a:r>
              <a:rPr sz="1200" b="1" spc="70" dirty="0">
                <a:latin typeface="Cambria"/>
                <a:cs typeface="Cambria"/>
              </a:rPr>
              <a:t>complied</a:t>
            </a:r>
            <a:r>
              <a:rPr sz="1200" b="1" spc="155" dirty="0">
                <a:latin typeface="Cambria"/>
                <a:cs typeface="Cambria"/>
              </a:rPr>
              <a:t> </a:t>
            </a:r>
            <a:r>
              <a:rPr sz="1200" b="1" dirty="0">
                <a:latin typeface="Cambria"/>
                <a:cs typeface="Cambria"/>
              </a:rPr>
              <a:t>with</a:t>
            </a:r>
            <a:r>
              <a:rPr sz="1200" b="1" spc="120" dirty="0">
                <a:latin typeface="Cambria"/>
                <a:cs typeface="Cambria"/>
              </a:rPr>
              <a:t> </a:t>
            </a:r>
            <a:r>
              <a:rPr sz="1200" b="1" dirty="0">
                <a:latin typeface="Cambria"/>
                <a:cs typeface="Cambria"/>
              </a:rPr>
              <a:t>in</a:t>
            </a:r>
            <a:r>
              <a:rPr sz="1200" b="1" spc="135" dirty="0">
                <a:latin typeface="Cambria"/>
                <a:cs typeface="Cambria"/>
              </a:rPr>
              <a:t> </a:t>
            </a:r>
            <a:r>
              <a:rPr sz="1200" b="1" spc="55" dirty="0">
                <a:latin typeface="Cambria"/>
                <a:cs typeface="Cambria"/>
              </a:rPr>
              <a:t>practice.</a:t>
            </a:r>
            <a:endParaRPr sz="12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94004" y="1540763"/>
            <a:ext cx="7720330" cy="1148715"/>
            <a:chOff x="794004" y="1540763"/>
            <a:chExt cx="7720330" cy="114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24812" y="1540763"/>
              <a:ext cx="175259" cy="19659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26435" y="1540763"/>
              <a:ext cx="175260" cy="19659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50919" y="1540763"/>
              <a:ext cx="163068" cy="1965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12391" y="1545336"/>
              <a:ext cx="281940" cy="19202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33599" y="1545336"/>
              <a:ext cx="219455" cy="19202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11551" y="1545336"/>
              <a:ext cx="196596" cy="19202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930651" y="1545336"/>
              <a:ext cx="198120" cy="19202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163824" y="1545336"/>
              <a:ext cx="111251" cy="19202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99459" y="1545336"/>
              <a:ext cx="219456" cy="19202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377440" y="1545336"/>
              <a:ext cx="111251" cy="37795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924812" y="1737359"/>
              <a:ext cx="174497" cy="19202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726435" y="1737359"/>
              <a:ext cx="174498" cy="19202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550919" y="1737359"/>
              <a:ext cx="170688" cy="19202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12391" y="1737359"/>
              <a:ext cx="281940" cy="18592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133599" y="1737359"/>
              <a:ext cx="193548" cy="18592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552699" y="1737359"/>
              <a:ext cx="114300" cy="18592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930651" y="1737359"/>
              <a:ext cx="216408" cy="18592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163824" y="1737359"/>
              <a:ext cx="111251" cy="18592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299459" y="1737359"/>
              <a:ext cx="193548" cy="18592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94004" y="2159508"/>
              <a:ext cx="7714903" cy="528827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801624" y="2164080"/>
              <a:ext cx="7706995" cy="520065"/>
            </a:xfrm>
            <a:custGeom>
              <a:avLst/>
              <a:gdLst/>
              <a:ahLst/>
              <a:cxnLst/>
              <a:rect l="l" t="t" r="r" b="b"/>
              <a:pathLst>
                <a:path w="7706995" h="520064">
                  <a:moveTo>
                    <a:pt x="0" y="0"/>
                  </a:moveTo>
                  <a:lnTo>
                    <a:pt x="7706868" y="0"/>
                  </a:lnTo>
                  <a:lnTo>
                    <a:pt x="7706868" y="519684"/>
                  </a:lnTo>
                  <a:lnTo>
                    <a:pt x="0" y="519684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187195" y="1859280"/>
              <a:ext cx="5394960" cy="609600"/>
            </a:xfrm>
            <a:custGeom>
              <a:avLst/>
              <a:gdLst/>
              <a:ahLst/>
              <a:cxnLst/>
              <a:rect l="l" t="t" r="r" b="b"/>
              <a:pathLst>
                <a:path w="5394959" h="609600">
                  <a:moveTo>
                    <a:pt x="5292851" y="609599"/>
                  </a:moveTo>
                  <a:lnTo>
                    <a:pt x="102108" y="609599"/>
                  </a:lnTo>
                  <a:lnTo>
                    <a:pt x="62364" y="601575"/>
                  </a:lnTo>
                  <a:lnTo>
                    <a:pt x="29908" y="579691"/>
                  </a:lnTo>
                  <a:lnTo>
                    <a:pt x="8024" y="547235"/>
                  </a:lnTo>
                  <a:lnTo>
                    <a:pt x="0" y="507492"/>
                  </a:lnTo>
                  <a:lnTo>
                    <a:pt x="0" y="102108"/>
                  </a:lnTo>
                  <a:lnTo>
                    <a:pt x="8024" y="62364"/>
                  </a:lnTo>
                  <a:lnTo>
                    <a:pt x="29908" y="29908"/>
                  </a:lnTo>
                  <a:lnTo>
                    <a:pt x="62364" y="8024"/>
                  </a:lnTo>
                  <a:lnTo>
                    <a:pt x="102108" y="0"/>
                  </a:lnTo>
                  <a:lnTo>
                    <a:pt x="5292851" y="0"/>
                  </a:lnTo>
                  <a:lnTo>
                    <a:pt x="5332594" y="8024"/>
                  </a:lnTo>
                  <a:lnTo>
                    <a:pt x="5365051" y="29908"/>
                  </a:lnTo>
                  <a:lnTo>
                    <a:pt x="5386935" y="62364"/>
                  </a:lnTo>
                  <a:lnTo>
                    <a:pt x="5394960" y="102108"/>
                  </a:lnTo>
                  <a:lnTo>
                    <a:pt x="5394960" y="507492"/>
                  </a:lnTo>
                  <a:lnTo>
                    <a:pt x="5386935" y="547235"/>
                  </a:lnTo>
                  <a:lnTo>
                    <a:pt x="5365051" y="579691"/>
                  </a:lnTo>
                  <a:lnTo>
                    <a:pt x="5332594" y="601575"/>
                  </a:lnTo>
                  <a:lnTo>
                    <a:pt x="5292851" y="6095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187195" y="1859280"/>
              <a:ext cx="5394960" cy="609600"/>
            </a:xfrm>
            <a:custGeom>
              <a:avLst/>
              <a:gdLst/>
              <a:ahLst/>
              <a:cxnLst/>
              <a:rect l="l" t="t" r="r" b="b"/>
              <a:pathLst>
                <a:path w="5394959" h="609600">
                  <a:moveTo>
                    <a:pt x="0" y="102108"/>
                  </a:moveTo>
                  <a:lnTo>
                    <a:pt x="8024" y="62364"/>
                  </a:lnTo>
                  <a:lnTo>
                    <a:pt x="29908" y="29908"/>
                  </a:lnTo>
                  <a:lnTo>
                    <a:pt x="62364" y="8024"/>
                  </a:lnTo>
                  <a:lnTo>
                    <a:pt x="102108" y="0"/>
                  </a:lnTo>
                  <a:lnTo>
                    <a:pt x="5292851" y="0"/>
                  </a:lnTo>
                  <a:lnTo>
                    <a:pt x="5332594" y="8024"/>
                  </a:lnTo>
                  <a:lnTo>
                    <a:pt x="5365051" y="29908"/>
                  </a:lnTo>
                  <a:lnTo>
                    <a:pt x="5386935" y="62364"/>
                  </a:lnTo>
                  <a:lnTo>
                    <a:pt x="5394960" y="102108"/>
                  </a:lnTo>
                  <a:lnTo>
                    <a:pt x="5394960" y="507492"/>
                  </a:lnTo>
                  <a:lnTo>
                    <a:pt x="5386935" y="547235"/>
                  </a:lnTo>
                  <a:lnTo>
                    <a:pt x="5365051" y="579691"/>
                  </a:lnTo>
                  <a:lnTo>
                    <a:pt x="5332594" y="601575"/>
                  </a:lnTo>
                  <a:lnTo>
                    <a:pt x="5292851" y="609599"/>
                  </a:lnTo>
                  <a:lnTo>
                    <a:pt x="102108" y="609599"/>
                  </a:lnTo>
                  <a:lnTo>
                    <a:pt x="62364" y="601575"/>
                  </a:lnTo>
                  <a:lnTo>
                    <a:pt x="29908" y="579691"/>
                  </a:lnTo>
                  <a:lnTo>
                    <a:pt x="8024" y="547235"/>
                  </a:lnTo>
                  <a:lnTo>
                    <a:pt x="0" y="507492"/>
                  </a:lnTo>
                  <a:lnTo>
                    <a:pt x="0" y="102108"/>
                  </a:lnTo>
                  <a:close/>
                </a:path>
              </a:pathLst>
            </a:custGeom>
            <a:ln w="10668">
              <a:solidFill>
                <a:srgbClr val="4674A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1409191" y="2050771"/>
            <a:ext cx="4635500" cy="201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spc="10" dirty="0">
                <a:latin typeface="Cambria"/>
                <a:cs typeface="Cambria"/>
              </a:rPr>
              <a:t>Inspection</a:t>
            </a:r>
            <a:r>
              <a:rPr sz="1150" spc="8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of</a:t>
            </a:r>
            <a:r>
              <a:rPr sz="1150" spc="80" dirty="0">
                <a:latin typeface="Cambria"/>
                <a:cs typeface="Cambria"/>
              </a:rPr>
              <a:t> </a:t>
            </a:r>
            <a:r>
              <a:rPr sz="1150" spc="50" dirty="0">
                <a:latin typeface="Cambria"/>
                <a:cs typeface="Cambria"/>
              </a:rPr>
              <a:t>completed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55" dirty="0">
                <a:latin typeface="Cambria"/>
                <a:cs typeface="Cambria"/>
              </a:rPr>
              <a:t>engagements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45" dirty="0">
                <a:latin typeface="Cambria"/>
                <a:cs typeface="Cambria"/>
              </a:rPr>
              <a:t>performed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on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</a:t>
            </a:r>
            <a:r>
              <a:rPr sz="1150" spc="65" dirty="0">
                <a:latin typeface="Cambria"/>
                <a:cs typeface="Cambria"/>
              </a:rPr>
              <a:t> </a:t>
            </a:r>
            <a:r>
              <a:rPr sz="1150" spc="50" dirty="0">
                <a:latin typeface="Cambria"/>
                <a:cs typeface="Cambria"/>
              </a:rPr>
              <a:t>cyclical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basis</a:t>
            </a:r>
            <a:endParaRPr sz="1150">
              <a:latin typeface="Cambria"/>
              <a:cs typeface="Cambria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794004" y="2789682"/>
            <a:ext cx="7720330" cy="835660"/>
            <a:chOff x="794004" y="2789682"/>
            <a:chExt cx="7720330" cy="835660"/>
          </a:xfrm>
        </p:grpSpPr>
        <p:pic>
          <p:nvPicPr>
            <p:cNvPr id="28" name="object 2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94004" y="3095244"/>
              <a:ext cx="7714903" cy="527304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801624" y="3099816"/>
              <a:ext cx="7706995" cy="520065"/>
            </a:xfrm>
            <a:custGeom>
              <a:avLst/>
              <a:gdLst/>
              <a:ahLst/>
              <a:cxnLst/>
              <a:rect l="l" t="t" r="r" b="b"/>
              <a:pathLst>
                <a:path w="7706995" h="520064">
                  <a:moveTo>
                    <a:pt x="0" y="0"/>
                  </a:moveTo>
                  <a:lnTo>
                    <a:pt x="7706868" y="0"/>
                  </a:lnTo>
                  <a:lnTo>
                    <a:pt x="7706868" y="519683"/>
                  </a:lnTo>
                  <a:lnTo>
                    <a:pt x="0" y="519683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187195" y="2795016"/>
              <a:ext cx="5394960" cy="609600"/>
            </a:xfrm>
            <a:custGeom>
              <a:avLst/>
              <a:gdLst/>
              <a:ahLst/>
              <a:cxnLst/>
              <a:rect l="l" t="t" r="r" b="b"/>
              <a:pathLst>
                <a:path w="5394959" h="609600">
                  <a:moveTo>
                    <a:pt x="5292851" y="609599"/>
                  </a:moveTo>
                  <a:lnTo>
                    <a:pt x="102108" y="609599"/>
                  </a:lnTo>
                  <a:lnTo>
                    <a:pt x="62364" y="601575"/>
                  </a:lnTo>
                  <a:lnTo>
                    <a:pt x="29908" y="579691"/>
                  </a:lnTo>
                  <a:lnTo>
                    <a:pt x="8024" y="547235"/>
                  </a:lnTo>
                  <a:lnTo>
                    <a:pt x="0" y="507492"/>
                  </a:lnTo>
                  <a:lnTo>
                    <a:pt x="0" y="102108"/>
                  </a:lnTo>
                  <a:lnTo>
                    <a:pt x="8024" y="62364"/>
                  </a:lnTo>
                  <a:lnTo>
                    <a:pt x="29908" y="29908"/>
                  </a:lnTo>
                  <a:lnTo>
                    <a:pt x="62364" y="8024"/>
                  </a:lnTo>
                  <a:lnTo>
                    <a:pt x="102108" y="0"/>
                  </a:lnTo>
                  <a:lnTo>
                    <a:pt x="5292851" y="0"/>
                  </a:lnTo>
                  <a:lnTo>
                    <a:pt x="5332594" y="8024"/>
                  </a:lnTo>
                  <a:lnTo>
                    <a:pt x="5365051" y="29908"/>
                  </a:lnTo>
                  <a:lnTo>
                    <a:pt x="5386935" y="62364"/>
                  </a:lnTo>
                  <a:lnTo>
                    <a:pt x="5394960" y="102108"/>
                  </a:lnTo>
                  <a:lnTo>
                    <a:pt x="5394960" y="507492"/>
                  </a:lnTo>
                  <a:lnTo>
                    <a:pt x="5386935" y="547235"/>
                  </a:lnTo>
                  <a:lnTo>
                    <a:pt x="5365051" y="579691"/>
                  </a:lnTo>
                  <a:lnTo>
                    <a:pt x="5332594" y="601575"/>
                  </a:lnTo>
                  <a:lnTo>
                    <a:pt x="5292851" y="6095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187195" y="2795016"/>
              <a:ext cx="5394960" cy="609600"/>
            </a:xfrm>
            <a:custGeom>
              <a:avLst/>
              <a:gdLst/>
              <a:ahLst/>
              <a:cxnLst/>
              <a:rect l="l" t="t" r="r" b="b"/>
              <a:pathLst>
                <a:path w="5394959" h="609600">
                  <a:moveTo>
                    <a:pt x="0" y="102108"/>
                  </a:moveTo>
                  <a:lnTo>
                    <a:pt x="8024" y="62364"/>
                  </a:lnTo>
                  <a:lnTo>
                    <a:pt x="29908" y="29908"/>
                  </a:lnTo>
                  <a:lnTo>
                    <a:pt x="62364" y="8024"/>
                  </a:lnTo>
                  <a:lnTo>
                    <a:pt x="102108" y="0"/>
                  </a:lnTo>
                  <a:lnTo>
                    <a:pt x="5292851" y="0"/>
                  </a:lnTo>
                  <a:lnTo>
                    <a:pt x="5332594" y="8024"/>
                  </a:lnTo>
                  <a:lnTo>
                    <a:pt x="5365051" y="29908"/>
                  </a:lnTo>
                  <a:lnTo>
                    <a:pt x="5386935" y="62364"/>
                  </a:lnTo>
                  <a:lnTo>
                    <a:pt x="5394960" y="102108"/>
                  </a:lnTo>
                  <a:lnTo>
                    <a:pt x="5394960" y="507492"/>
                  </a:lnTo>
                  <a:lnTo>
                    <a:pt x="5386935" y="547235"/>
                  </a:lnTo>
                  <a:lnTo>
                    <a:pt x="5365051" y="579691"/>
                  </a:lnTo>
                  <a:lnTo>
                    <a:pt x="5332594" y="601575"/>
                  </a:lnTo>
                  <a:lnTo>
                    <a:pt x="5292851" y="609599"/>
                  </a:lnTo>
                  <a:lnTo>
                    <a:pt x="102108" y="609599"/>
                  </a:lnTo>
                  <a:lnTo>
                    <a:pt x="62364" y="601575"/>
                  </a:lnTo>
                  <a:lnTo>
                    <a:pt x="29908" y="579691"/>
                  </a:lnTo>
                  <a:lnTo>
                    <a:pt x="8024" y="547235"/>
                  </a:lnTo>
                  <a:lnTo>
                    <a:pt x="0" y="507492"/>
                  </a:lnTo>
                  <a:lnTo>
                    <a:pt x="0" y="102108"/>
                  </a:lnTo>
                  <a:close/>
                </a:path>
              </a:pathLst>
            </a:custGeom>
            <a:ln w="10668">
              <a:solidFill>
                <a:srgbClr val="4674A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1409191" y="2908807"/>
            <a:ext cx="4919980" cy="35496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>
              <a:lnSpc>
                <a:spcPts val="1210"/>
              </a:lnSpc>
              <a:spcBef>
                <a:spcPts val="280"/>
              </a:spcBef>
            </a:pPr>
            <a:r>
              <a:rPr sz="1150" dirty="0">
                <a:latin typeface="Cambria"/>
                <a:cs typeface="Cambria"/>
              </a:rPr>
              <a:t>But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requires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at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least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50" dirty="0">
                <a:latin typeface="Cambria"/>
                <a:cs typeface="Cambria"/>
              </a:rPr>
              <a:t>one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60" dirty="0">
                <a:latin typeface="Cambria"/>
                <a:cs typeface="Cambria"/>
              </a:rPr>
              <a:t>engagement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for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60" dirty="0">
                <a:latin typeface="Cambria"/>
                <a:cs typeface="Cambria"/>
              </a:rPr>
              <a:t>each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partner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over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an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inspection </a:t>
            </a:r>
            <a:r>
              <a:rPr sz="1150" spc="70" dirty="0">
                <a:latin typeface="Cambria"/>
                <a:cs typeface="Cambria"/>
              </a:rPr>
              <a:t>cycle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(which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ordinarily</a:t>
            </a:r>
            <a:r>
              <a:rPr sz="1150" spc="14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should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not</a:t>
            </a:r>
            <a:r>
              <a:rPr sz="1150" spc="130" dirty="0">
                <a:latin typeface="Cambria"/>
                <a:cs typeface="Cambria"/>
              </a:rPr>
              <a:t> </a:t>
            </a:r>
            <a:r>
              <a:rPr sz="1150" spc="80" dirty="0">
                <a:latin typeface="Cambria"/>
                <a:cs typeface="Cambria"/>
              </a:rPr>
              <a:t>exceed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3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years)</a:t>
            </a:r>
            <a:endParaRPr sz="1150">
              <a:latin typeface="Cambria"/>
              <a:cs typeface="Cambria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794004" y="3725417"/>
            <a:ext cx="7720330" cy="1550035"/>
            <a:chOff x="794004" y="3725417"/>
            <a:chExt cx="7720330" cy="1550035"/>
          </a:xfrm>
        </p:grpSpPr>
        <p:pic>
          <p:nvPicPr>
            <p:cNvPr id="34" name="object 3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94004" y="4029456"/>
              <a:ext cx="7714903" cy="1243583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801624" y="4035551"/>
              <a:ext cx="7706995" cy="1234440"/>
            </a:xfrm>
            <a:custGeom>
              <a:avLst/>
              <a:gdLst/>
              <a:ahLst/>
              <a:cxnLst/>
              <a:rect l="l" t="t" r="r" b="b"/>
              <a:pathLst>
                <a:path w="7706995" h="1234439">
                  <a:moveTo>
                    <a:pt x="0" y="0"/>
                  </a:moveTo>
                  <a:lnTo>
                    <a:pt x="7706868" y="0"/>
                  </a:lnTo>
                  <a:lnTo>
                    <a:pt x="7706868" y="1234440"/>
                  </a:lnTo>
                  <a:lnTo>
                    <a:pt x="0" y="1234440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187195" y="3730751"/>
              <a:ext cx="5394960" cy="609600"/>
            </a:xfrm>
            <a:custGeom>
              <a:avLst/>
              <a:gdLst/>
              <a:ahLst/>
              <a:cxnLst/>
              <a:rect l="l" t="t" r="r" b="b"/>
              <a:pathLst>
                <a:path w="5394959" h="609600">
                  <a:moveTo>
                    <a:pt x="5292851" y="609599"/>
                  </a:moveTo>
                  <a:lnTo>
                    <a:pt x="102108" y="609599"/>
                  </a:lnTo>
                  <a:lnTo>
                    <a:pt x="62364" y="601575"/>
                  </a:lnTo>
                  <a:lnTo>
                    <a:pt x="29908" y="579691"/>
                  </a:lnTo>
                  <a:lnTo>
                    <a:pt x="8024" y="547235"/>
                  </a:lnTo>
                  <a:lnTo>
                    <a:pt x="0" y="507492"/>
                  </a:lnTo>
                  <a:lnTo>
                    <a:pt x="0" y="102108"/>
                  </a:lnTo>
                  <a:lnTo>
                    <a:pt x="8024" y="62364"/>
                  </a:lnTo>
                  <a:lnTo>
                    <a:pt x="29908" y="29908"/>
                  </a:lnTo>
                  <a:lnTo>
                    <a:pt x="62364" y="8024"/>
                  </a:lnTo>
                  <a:lnTo>
                    <a:pt x="102108" y="0"/>
                  </a:lnTo>
                  <a:lnTo>
                    <a:pt x="5292851" y="0"/>
                  </a:lnTo>
                  <a:lnTo>
                    <a:pt x="5332594" y="8024"/>
                  </a:lnTo>
                  <a:lnTo>
                    <a:pt x="5365051" y="29908"/>
                  </a:lnTo>
                  <a:lnTo>
                    <a:pt x="5386935" y="62364"/>
                  </a:lnTo>
                  <a:lnTo>
                    <a:pt x="5394960" y="102108"/>
                  </a:lnTo>
                  <a:lnTo>
                    <a:pt x="5394960" y="507492"/>
                  </a:lnTo>
                  <a:lnTo>
                    <a:pt x="5386935" y="547235"/>
                  </a:lnTo>
                  <a:lnTo>
                    <a:pt x="5365051" y="579691"/>
                  </a:lnTo>
                  <a:lnTo>
                    <a:pt x="5332594" y="601575"/>
                  </a:lnTo>
                  <a:lnTo>
                    <a:pt x="5292851" y="6095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187195" y="3730751"/>
              <a:ext cx="5394960" cy="609600"/>
            </a:xfrm>
            <a:custGeom>
              <a:avLst/>
              <a:gdLst/>
              <a:ahLst/>
              <a:cxnLst/>
              <a:rect l="l" t="t" r="r" b="b"/>
              <a:pathLst>
                <a:path w="5394959" h="609600">
                  <a:moveTo>
                    <a:pt x="0" y="102108"/>
                  </a:moveTo>
                  <a:lnTo>
                    <a:pt x="8024" y="62364"/>
                  </a:lnTo>
                  <a:lnTo>
                    <a:pt x="29908" y="29908"/>
                  </a:lnTo>
                  <a:lnTo>
                    <a:pt x="62364" y="8024"/>
                  </a:lnTo>
                  <a:lnTo>
                    <a:pt x="102108" y="0"/>
                  </a:lnTo>
                  <a:lnTo>
                    <a:pt x="5292851" y="0"/>
                  </a:lnTo>
                  <a:lnTo>
                    <a:pt x="5332594" y="8024"/>
                  </a:lnTo>
                  <a:lnTo>
                    <a:pt x="5365051" y="29908"/>
                  </a:lnTo>
                  <a:lnTo>
                    <a:pt x="5386935" y="62364"/>
                  </a:lnTo>
                  <a:lnTo>
                    <a:pt x="5394960" y="102108"/>
                  </a:lnTo>
                  <a:lnTo>
                    <a:pt x="5394960" y="507492"/>
                  </a:lnTo>
                  <a:lnTo>
                    <a:pt x="5386935" y="547235"/>
                  </a:lnTo>
                  <a:lnTo>
                    <a:pt x="5365051" y="579691"/>
                  </a:lnTo>
                  <a:lnTo>
                    <a:pt x="5332594" y="601575"/>
                  </a:lnTo>
                  <a:lnTo>
                    <a:pt x="5292851" y="609599"/>
                  </a:lnTo>
                  <a:lnTo>
                    <a:pt x="102108" y="609599"/>
                  </a:lnTo>
                  <a:lnTo>
                    <a:pt x="62364" y="601575"/>
                  </a:lnTo>
                  <a:lnTo>
                    <a:pt x="29908" y="579691"/>
                  </a:lnTo>
                  <a:lnTo>
                    <a:pt x="8024" y="547235"/>
                  </a:lnTo>
                  <a:lnTo>
                    <a:pt x="0" y="507492"/>
                  </a:lnTo>
                  <a:lnTo>
                    <a:pt x="0" y="102108"/>
                  </a:lnTo>
                  <a:close/>
                </a:path>
              </a:pathLst>
            </a:custGeom>
            <a:ln w="10668">
              <a:solidFill>
                <a:srgbClr val="4674A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8" name="object 38"/>
          <p:cNvGrpSpPr/>
          <p:nvPr/>
        </p:nvGrpSpPr>
        <p:grpSpPr>
          <a:xfrm>
            <a:off x="794004" y="5375909"/>
            <a:ext cx="7720330" cy="836294"/>
            <a:chOff x="794004" y="5375909"/>
            <a:chExt cx="7720330" cy="836294"/>
          </a:xfrm>
        </p:grpSpPr>
        <p:pic>
          <p:nvPicPr>
            <p:cNvPr id="39" name="object 3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94004" y="5679948"/>
              <a:ext cx="7714903" cy="531875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801624" y="5686044"/>
              <a:ext cx="7706995" cy="520065"/>
            </a:xfrm>
            <a:custGeom>
              <a:avLst/>
              <a:gdLst/>
              <a:ahLst/>
              <a:cxnLst/>
              <a:rect l="l" t="t" r="r" b="b"/>
              <a:pathLst>
                <a:path w="7706995" h="520064">
                  <a:moveTo>
                    <a:pt x="0" y="0"/>
                  </a:moveTo>
                  <a:lnTo>
                    <a:pt x="7706868" y="0"/>
                  </a:lnTo>
                  <a:lnTo>
                    <a:pt x="7706868" y="519683"/>
                  </a:lnTo>
                  <a:lnTo>
                    <a:pt x="0" y="519683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187195" y="5381243"/>
              <a:ext cx="5394960" cy="608330"/>
            </a:xfrm>
            <a:custGeom>
              <a:avLst/>
              <a:gdLst/>
              <a:ahLst/>
              <a:cxnLst/>
              <a:rect l="l" t="t" r="r" b="b"/>
              <a:pathLst>
                <a:path w="5394959" h="608329">
                  <a:moveTo>
                    <a:pt x="5292851" y="608075"/>
                  </a:moveTo>
                  <a:lnTo>
                    <a:pt x="102108" y="608075"/>
                  </a:lnTo>
                  <a:lnTo>
                    <a:pt x="62364" y="600289"/>
                  </a:lnTo>
                  <a:lnTo>
                    <a:pt x="29908" y="578929"/>
                  </a:lnTo>
                  <a:lnTo>
                    <a:pt x="8024" y="546996"/>
                  </a:lnTo>
                  <a:lnTo>
                    <a:pt x="0" y="507492"/>
                  </a:lnTo>
                  <a:lnTo>
                    <a:pt x="0" y="102108"/>
                  </a:lnTo>
                  <a:lnTo>
                    <a:pt x="8024" y="62364"/>
                  </a:lnTo>
                  <a:lnTo>
                    <a:pt x="29908" y="29908"/>
                  </a:lnTo>
                  <a:lnTo>
                    <a:pt x="62364" y="8024"/>
                  </a:lnTo>
                  <a:lnTo>
                    <a:pt x="102108" y="0"/>
                  </a:lnTo>
                  <a:lnTo>
                    <a:pt x="5292851" y="0"/>
                  </a:lnTo>
                  <a:lnTo>
                    <a:pt x="5332594" y="8024"/>
                  </a:lnTo>
                  <a:lnTo>
                    <a:pt x="5365051" y="29908"/>
                  </a:lnTo>
                  <a:lnTo>
                    <a:pt x="5386935" y="62364"/>
                  </a:lnTo>
                  <a:lnTo>
                    <a:pt x="5394960" y="102108"/>
                  </a:lnTo>
                  <a:lnTo>
                    <a:pt x="5394960" y="507492"/>
                  </a:lnTo>
                  <a:lnTo>
                    <a:pt x="5386935" y="546996"/>
                  </a:lnTo>
                  <a:lnTo>
                    <a:pt x="5365051" y="578929"/>
                  </a:lnTo>
                  <a:lnTo>
                    <a:pt x="5332594" y="600289"/>
                  </a:lnTo>
                  <a:lnTo>
                    <a:pt x="5292851" y="6080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187195" y="5381243"/>
              <a:ext cx="5394960" cy="608330"/>
            </a:xfrm>
            <a:custGeom>
              <a:avLst/>
              <a:gdLst/>
              <a:ahLst/>
              <a:cxnLst/>
              <a:rect l="l" t="t" r="r" b="b"/>
              <a:pathLst>
                <a:path w="5394959" h="608329">
                  <a:moveTo>
                    <a:pt x="0" y="102108"/>
                  </a:moveTo>
                  <a:lnTo>
                    <a:pt x="8024" y="62364"/>
                  </a:lnTo>
                  <a:lnTo>
                    <a:pt x="29908" y="29908"/>
                  </a:lnTo>
                  <a:lnTo>
                    <a:pt x="62364" y="8024"/>
                  </a:lnTo>
                  <a:lnTo>
                    <a:pt x="102108" y="0"/>
                  </a:lnTo>
                  <a:lnTo>
                    <a:pt x="5292851" y="0"/>
                  </a:lnTo>
                  <a:lnTo>
                    <a:pt x="5332594" y="8024"/>
                  </a:lnTo>
                  <a:lnTo>
                    <a:pt x="5365051" y="29908"/>
                  </a:lnTo>
                  <a:lnTo>
                    <a:pt x="5386935" y="62364"/>
                  </a:lnTo>
                  <a:lnTo>
                    <a:pt x="5394960" y="102108"/>
                  </a:lnTo>
                  <a:lnTo>
                    <a:pt x="5394960" y="507492"/>
                  </a:lnTo>
                  <a:lnTo>
                    <a:pt x="5386935" y="546996"/>
                  </a:lnTo>
                  <a:lnTo>
                    <a:pt x="5365051" y="578929"/>
                  </a:lnTo>
                  <a:lnTo>
                    <a:pt x="5332594" y="600289"/>
                  </a:lnTo>
                  <a:lnTo>
                    <a:pt x="5292851" y="608075"/>
                  </a:lnTo>
                  <a:lnTo>
                    <a:pt x="102108" y="608075"/>
                  </a:lnTo>
                  <a:lnTo>
                    <a:pt x="62364" y="600289"/>
                  </a:lnTo>
                  <a:lnTo>
                    <a:pt x="29908" y="578929"/>
                  </a:lnTo>
                  <a:lnTo>
                    <a:pt x="8024" y="546996"/>
                  </a:lnTo>
                  <a:lnTo>
                    <a:pt x="0" y="507492"/>
                  </a:lnTo>
                  <a:lnTo>
                    <a:pt x="0" y="102108"/>
                  </a:lnTo>
                  <a:close/>
                </a:path>
              </a:pathLst>
            </a:custGeom>
            <a:ln w="10668">
              <a:solidFill>
                <a:srgbClr val="4674A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1387832" y="3920720"/>
            <a:ext cx="6482080" cy="20059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655">
              <a:lnSpc>
                <a:spcPct val="100000"/>
              </a:lnSpc>
              <a:spcBef>
                <a:spcPts val="100"/>
              </a:spcBef>
            </a:pPr>
            <a:r>
              <a:rPr sz="1150" spc="10" dirty="0">
                <a:latin typeface="Cambria"/>
                <a:cs typeface="Cambria"/>
              </a:rPr>
              <a:t>Inspection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spc="70" dirty="0">
                <a:latin typeface="Cambria"/>
                <a:cs typeface="Cambria"/>
              </a:rPr>
              <a:t>cycle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is</a:t>
            </a:r>
            <a:r>
              <a:rPr sz="1150" spc="13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organized</a:t>
            </a:r>
            <a:r>
              <a:rPr sz="1150" spc="165" dirty="0">
                <a:latin typeface="Cambria"/>
                <a:cs typeface="Cambria"/>
              </a:rPr>
              <a:t> </a:t>
            </a:r>
            <a:r>
              <a:rPr sz="1150" spc="70" dirty="0">
                <a:latin typeface="Cambria"/>
                <a:cs typeface="Cambria"/>
              </a:rPr>
              <a:t>based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-25" dirty="0">
                <a:latin typeface="Cambria"/>
                <a:cs typeface="Cambria"/>
              </a:rPr>
              <a:t>on</a:t>
            </a:r>
            <a:endParaRPr sz="115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265"/>
              </a:spcBef>
            </a:pPr>
            <a:endParaRPr sz="1150">
              <a:latin typeface="Cambria"/>
              <a:cs typeface="Cambria"/>
            </a:endParaRPr>
          </a:p>
          <a:p>
            <a:pPr marL="106680" indent="-93980">
              <a:lnSpc>
                <a:spcPct val="100000"/>
              </a:lnSpc>
              <a:spcBef>
                <a:spcPts val="5"/>
              </a:spcBef>
              <a:buChar char="•"/>
              <a:tabLst>
                <a:tab pos="106680" algn="l"/>
              </a:tabLst>
            </a:pPr>
            <a:r>
              <a:rPr sz="1150" dirty="0">
                <a:latin typeface="Cambria"/>
                <a:cs typeface="Cambria"/>
              </a:rPr>
              <a:t>Size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of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the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-20" dirty="0">
                <a:latin typeface="Cambria"/>
                <a:cs typeface="Cambria"/>
              </a:rPr>
              <a:t>firm</a:t>
            </a:r>
            <a:endParaRPr sz="1150">
              <a:latin typeface="Cambria"/>
              <a:cs typeface="Cambria"/>
            </a:endParaRPr>
          </a:p>
          <a:p>
            <a:pPr marL="106680" indent="-93980">
              <a:lnSpc>
                <a:spcPct val="100000"/>
              </a:lnSpc>
              <a:spcBef>
                <a:spcPts val="35"/>
              </a:spcBef>
              <a:buChar char="•"/>
              <a:tabLst>
                <a:tab pos="106680" algn="l"/>
              </a:tabLst>
            </a:pPr>
            <a:r>
              <a:rPr sz="1150" dirty="0">
                <a:latin typeface="Cambria"/>
                <a:cs typeface="Cambria"/>
              </a:rPr>
              <a:t>Number</a:t>
            </a:r>
            <a:r>
              <a:rPr sz="1150" spc="16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of</a:t>
            </a:r>
            <a:r>
              <a:rPr sz="1150" spc="160" dirty="0">
                <a:latin typeface="Cambria"/>
                <a:cs typeface="Cambria"/>
              </a:rPr>
              <a:t> </a:t>
            </a:r>
            <a:r>
              <a:rPr sz="1150" spc="55" dirty="0">
                <a:latin typeface="Cambria"/>
                <a:cs typeface="Cambria"/>
              </a:rPr>
              <a:t>geographical</a:t>
            </a:r>
            <a:r>
              <a:rPr sz="1150" spc="15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locations</a:t>
            </a:r>
            <a:r>
              <a:rPr sz="1150" spc="16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of</a:t>
            </a:r>
            <a:r>
              <a:rPr sz="1150" spc="160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offices</a:t>
            </a:r>
            <a:endParaRPr sz="1150">
              <a:latin typeface="Cambria"/>
              <a:cs typeface="Cambria"/>
            </a:endParaRPr>
          </a:p>
          <a:p>
            <a:pPr marL="106680" indent="-93980">
              <a:lnSpc>
                <a:spcPct val="100000"/>
              </a:lnSpc>
              <a:spcBef>
                <a:spcPts val="45"/>
              </a:spcBef>
              <a:buChar char="•"/>
              <a:tabLst>
                <a:tab pos="106680" algn="l"/>
              </a:tabLst>
            </a:pPr>
            <a:r>
              <a:rPr sz="1150" dirty="0">
                <a:latin typeface="Cambria"/>
                <a:cs typeface="Cambria"/>
              </a:rPr>
              <a:t>Results</a:t>
            </a:r>
            <a:r>
              <a:rPr sz="1150" spc="19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of</a:t>
            </a:r>
            <a:r>
              <a:rPr sz="1150" spc="17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previous</a:t>
            </a:r>
            <a:r>
              <a:rPr sz="1150" spc="19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monitoring</a:t>
            </a:r>
            <a:r>
              <a:rPr sz="1150" spc="204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activities</a:t>
            </a:r>
            <a:endParaRPr sz="1150">
              <a:latin typeface="Cambria"/>
              <a:cs typeface="Cambria"/>
            </a:endParaRPr>
          </a:p>
          <a:p>
            <a:pPr marL="106680" indent="-93980">
              <a:lnSpc>
                <a:spcPct val="100000"/>
              </a:lnSpc>
              <a:spcBef>
                <a:spcPts val="50"/>
              </a:spcBef>
              <a:buChar char="•"/>
              <a:tabLst>
                <a:tab pos="106680" algn="l"/>
              </a:tabLst>
            </a:pPr>
            <a:r>
              <a:rPr sz="1150" spc="20" dirty="0">
                <a:latin typeface="Cambria"/>
                <a:cs typeface="Cambria"/>
              </a:rPr>
              <a:t>Nature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and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complexity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of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firm’s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practice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and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organization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and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risks</a:t>
            </a:r>
            <a:r>
              <a:rPr sz="1150" spc="8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associated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with</a:t>
            </a:r>
            <a:r>
              <a:rPr sz="1150" spc="8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firm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clients</a:t>
            </a:r>
            <a:endParaRPr sz="115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935"/>
              </a:spcBef>
            </a:pPr>
            <a:endParaRPr sz="1150">
              <a:latin typeface="Cambria"/>
              <a:cs typeface="Cambria"/>
            </a:endParaRPr>
          </a:p>
          <a:p>
            <a:pPr marL="33655" marR="1562735">
              <a:lnSpc>
                <a:spcPct val="88300"/>
              </a:lnSpc>
            </a:pPr>
            <a:r>
              <a:rPr sz="1150" spc="10" dirty="0">
                <a:latin typeface="Cambria"/>
                <a:cs typeface="Cambria"/>
              </a:rPr>
              <a:t>Smaller</a:t>
            </a:r>
            <a:r>
              <a:rPr sz="1150" spc="17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firms</a:t>
            </a:r>
            <a:r>
              <a:rPr sz="1150" spc="16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and</a:t>
            </a:r>
            <a:r>
              <a:rPr sz="1150" spc="15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sole</a:t>
            </a:r>
            <a:r>
              <a:rPr sz="1150" spc="17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practitioners</a:t>
            </a:r>
            <a:r>
              <a:rPr sz="1150" spc="16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could</a:t>
            </a:r>
            <a:r>
              <a:rPr sz="1150" spc="18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use</a:t>
            </a:r>
            <a:r>
              <a:rPr sz="1150" spc="15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suitably</a:t>
            </a:r>
            <a:r>
              <a:rPr sz="1150" spc="21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qualified</a:t>
            </a:r>
            <a:r>
              <a:rPr sz="1150" spc="180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external </a:t>
            </a:r>
            <a:r>
              <a:rPr sz="1150" spc="10" dirty="0">
                <a:latin typeface="Cambria"/>
                <a:cs typeface="Cambria"/>
              </a:rPr>
              <a:t>persons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or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another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firm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to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carry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out</a:t>
            </a:r>
            <a:r>
              <a:rPr sz="1150" spc="13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the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inspection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or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share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resources</a:t>
            </a:r>
            <a:r>
              <a:rPr sz="1150" spc="50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with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other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firms.</a:t>
            </a:r>
            <a:endParaRPr sz="11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12391" y="1306067"/>
            <a:ext cx="4407535" cy="388620"/>
            <a:chOff x="1612391" y="1306067"/>
            <a:chExt cx="4407535" cy="3886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24812" y="1306067"/>
              <a:ext cx="175259" cy="19812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26435" y="1306067"/>
              <a:ext cx="175260" cy="19812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50919" y="1306067"/>
              <a:ext cx="163068" cy="19812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12391" y="1310640"/>
              <a:ext cx="281940" cy="19354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33600" y="1310640"/>
              <a:ext cx="219455" cy="19354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377440" y="1310640"/>
              <a:ext cx="111251" cy="19354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511551" y="1310640"/>
              <a:ext cx="196596" cy="19354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930651" y="1310640"/>
              <a:ext cx="198120" cy="19354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163824" y="1310640"/>
              <a:ext cx="111251" cy="19354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299459" y="1310640"/>
              <a:ext cx="219456" cy="19354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926336" y="1504187"/>
              <a:ext cx="172949" cy="1905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727959" y="1504187"/>
              <a:ext cx="172949" cy="1905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12391" y="1504187"/>
              <a:ext cx="281940" cy="18440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552443" y="1504187"/>
              <a:ext cx="307848" cy="1905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133600" y="1504187"/>
              <a:ext cx="193548" cy="18440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377440" y="1504187"/>
              <a:ext cx="111251" cy="18440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552700" y="1504187"/>
              <a:ext cx="114300" cy="18440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930651" y="1504187"/>
              <a:ext cx="216408" cy="18440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163824" y="1504187"/>
              <a:ext cx="111251" cy="18440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299459" y="1504187"/>
              <a:ext cx="193548" cy="18440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893819" y="1306067"/>
              <a:ext cx="164591" cy="19812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102608" y="1306067"/>
              <a:ext cx="175259" cy="19812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862828" y="1306067"/>
              <a:ext cx="143255" cy="19812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308347" y="1310640"/>
              <a:ext cx="281940" cy="193547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613147" y="1310640"/>
              <a:ext cx="198119" cy="193547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828031" y="1310640"/>
              <a:ext cx="109728" cy="193547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056632" y="1310640"/>
              <a:ext cx="138683" cy="19354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254751" y="1310640"/>
              <a:ext cx="111251" cy="193547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390387" y="1310640"/>
              <a:ext cx="219456" cy="193547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5634228" y="1310640"/>
              <a:ext cx="196595" cy="193547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893819" y="1504187"/>
              <a:ext cx="167640" cy="19050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104131" y="1504187"/>
              <a:ext cx="172949" cy="19050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5865876" y="1504187"/>
              <a:ext cx="153923" cy="19050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308347" y="1504187"/>
              <a:ext cx="281940" cy="18440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4613147" y="1504187"/>
              <a:ext cx="178308" cy="18440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4828031" y="1504187"/>
              <a:ext cx="173735" cy="18440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5017007" y="1504187"/>
              <a:ext cx="217932" cy="184404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5254751" y="1504187"/>
              <a:ext cx="111251" cy="184404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5390387" y="1504187"/>
              <a:ext cx="193548" cy="184404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5675376" y="1504187"/>
              <a:ext cx="114300" cy="184404"/>
            </a:xfrm>
            <a:prstGeom prst="rect">
              <a:avLst/>
            </a:prstGeom>
          </p:spPr>
        </p:pic>
      </p:grpSp>
      <p:grpSp>
        <p:nvGrpSpPr>
          <p:cNvPr id="43" name="object 43"/>
          <p:cNvGrpSpPr/>
          <p:nvPr/>
        </p:nvGrpSpPr>
        <p:grpSpPr>
          <a:xfrm>
            <a:off x="6205728" y="1310640"/>
            <a:ext cx="681355" cy="378460"/>
            <a:chOff x="6205728" y="1310640"/>
            <a:chExt cx="681355" cy="378460"/>
          </a:xfrm>
        </p:grpSpPr>
        <p:pic>
          <p:nvPicPr>
            <p:cNvPr id="44" name="object 44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6245351" y="1310640"/>
              <a:ext cx="138683" cy="193547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6444996" y="1310640"/>
              <a:ext cx="219455" cy="193547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6694932" y="1310640"/>
              <a:ext cx="192023" cy="377951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6205728" y="1504187"/>
              <a:ext cx="217932" cy="184404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6444996" y="1504187"/>
              <a:ext cx="193548" cy="184404"/>
            </a:xfrm>
            <a:prstGeom prst="rect">
              <a:avLst/>
            </a:prstGeom>
          </p:spPr>
        </p:pic>
      </p:grpSp>
      <p:grpSp>
        <p:nvGrpSpPr>
          <p:cNvPr id="49" name="object 49"/>
          <p:cNvGrpSpPr/>
          <p:nvPr/>
        </p:nvGrpSpPr>
        <p:grpSpPr>
          <a:xfrm>
            <a:off x="922718" y="1798320"/>
            <a:ext cx="7591425" cy="2178685"/>
            <a:chOff x="922718" y="1798320"/>
            <a:chExt cx="7591425" cy="2178685"/>
          </a:xfrm>
        </p:grpSpPr>
        <p:pic>
          <p:nvPicPr>
            <p:cNvPr id="50" name="object 50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441491" y="1798320"/>
              <a:ext cx="163024" cy="195071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3223259" y="1798320"/>
              <a:ext cx="175259" cy="195071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3685032" y="1798320"/>
              <a:ext cx="143256" cy="195071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648967" y="1802892"/>
              <a:ext cx="138683" cy="19050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847087" y="1802892"/>
              <a:ext cx="109728" cy="190500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2039111" y="1802892"/>
              <a:ext cx="109728" cy="190500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2231136" y="1802892"/>
              <a:ext cx="173735" cy="190500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2679191" y="1802892"/>
              <a:ext cx="138683" cy="19050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2862072" y="1802892"/>
              <a:ext cx="196595" cy="190500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3081527" y="1802892"/>
              <a:ext cx="111252" cy="190500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3432048" y="1802892"/>
              <a:ext cx="219455" cy="190500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2441448" y="1993392"/>
              <a:ext cx="170687" cy="193548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3223259" y="1993392"/>
              <a:ext cx="174522" cy="193548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3688080" y="1993392"/>
              <a:ext cx="153923" cy="193548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1609344" y="1993392"/>
              <a:ext cx="217931" cy="187452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1847087" y="1993392"/>
              <a:ext cx="173736" cy="187452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2039111" y="1993392"/>
              <a:ext cx="173736" cy="187452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2231136" y="1993392"/>
              <a:ext cx="173735" cy="187452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2639567" y="1993392"/>
              <a:ext cx="217932" cy="187452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2903219" y="1993392"/>
              <a:ext cx="114300" cy="187452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3081527" y="1993392"/>
              <a:ext cx="111252" cy="187452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3432048" y="1993392"/>
              <a:ext cx="193548" cy="187452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923543" y="2700528"/>
              <a:ext cx="7589519" cy="1275587"/>
            </a:xfrm>
            <a:prstGeom prst="rect">
              <a:avLst/>
            </a:prstGeom>
          </p:spPr>
        </p:pic>
        <p:sp>
          <p:nvSpPr>
            <p:cNvPr id="73" name="object 73"/>
            <p:cNvSpPr/>
            <p:nvPr/>
          </p:nvSpPr>
          <p:spPr>
            <a:xfrm>
              <a:off x="928115" y="2705100"/>
              <a:ext cx="7580630" cy="1266825"/>
            </a:xfrm>
            <a:custGeom>
              <a:avLst/>
              <a:gdLst/>
              <a:ahLst/>
              <a:cxnLst/>
              <a:rect l="l" t="t" r="r" b="b"/>
              <a:pathLst>
                <a:path w="7580630" h="1266825">
                  <a:moveTo>
                    <a:pt x="0" y="0"/>
                  </a:moveTo>
                  <a:lnTo>
                    <a:pt x="7580376" y="0"/>
                  </a:lnTo>
                  <a:lnTo>
                    <a:pt x="7580376" y="1266443"/>
                  </a:lnTo>
                  <a:lnTo>
                    <a:pt x="0" y="1266443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1F49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4" name="object 74"/>
          <p:cNvSpPr txBox="1"/>
          <p:nvPr/>
        </p:nvSpPr>
        <p:spPr>
          <a:xfrm>
            <a:off x="1503703" y="3338576"/>
            <a:ext cx="5648960" cy="53657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06680" marR="5080" indent="-94615">
              <a:lnSpc>
                <a:spcPts val="1210"/>
              </a:lnSpc>
              <a:spcBef>
                <a:spcPts val="280"/>
              </a:spcBef>
              <a:buChar char="•"/>
              <a:tabLst>
                <a:tab pos="106680" algn="l"/>
              </a:tabLst>
            </a:pPr>
            <a:r>
              <a:rPr sz="1150" spc="20" dirty="0">
                <a:latin typeface="Cambria"/>
                <a:cs typeface="Cambria"/>
              </a:rPr>
              <a:t>Complaints</a:t>
            </a:r>
            <a:r>
              <a:rPr sz="1150" spc="7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and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allegations</a:t>
            </a:r>
            <a:r>
              <a:rPr sz="1150" spc="7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that</a:t>
            </a:r>
            <a:r>
              <a:rPr sz="1150" spc="6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the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work</a:t>
            </a:r>
            <a:r>
              <a:rPr sz="1150" spc="65" dirty="0">
                <a:latin typeface="Cambria"/>
                <a:cs typeface="Cambria"/>
              </a:rPr>
              <a:t> </a:t>
            </a:r>
            <a:r>
              <a:rPr sz="1150" spc="45" dirty="0">
                <a:latin typeface="Cambria"/>
                <a:cs typeface="Cambria"/>
              </a:rPr>
              <a:t>performed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65" dirty="0">
                <a:latin typeface="Cambria"/>
                <a:cs typeface="Cambria"/>
              </a:rPr>
              <a:t>by</a:t>
            </a:r>
            <a:r>
              <a:rPr sz="1150" spc="5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the</a:t>
            </a:r>
            <a:r>
              <a:rPr sz="1150" spc="6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firm</a:t>
            </a:r>
            <a:r>
              <a:rPr sz="1150" spc="6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fails</a:t>
            </a:r>
            <a:r>
              <a:rPr sz="1150" spc="7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to</a:t>
            </a:r>
            <a:r>
              <a:rPr sz="1150" spc="80" dirty="0">
                <a:latin typeface="Cambria"/>
                <a:cs typeface="Cambria"/>
              </a:rPr>
              <a:t> </a:t>
            </a:r>
            <a:r>
              <a:rPr sz="1150" spc="60" dirty="0">
                <a:latin typeface="Cambria"/>
                <a:cs typeface="Cambria"/>
              </a:rPr>
              <a:t>co</a:t>
            </a:r>
            <a:r>
              <a:rPr sz="1150" spc="5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ply</a:t>
            </a:r>
            <a:r>
              <a:rPr sz="1150" spc="65" dirty="0">
                <a:latin typeface="Cambria"/>
                <a:cs typeface="Cambria"/>
              </a:rPr>
              <a:t> </a:t>
            </a:r>
            <a:r>
              <a:rPr sz="1150" spc="-20" dirty="0">
                <a:latin typeface="Cambria"/>
                <a:cs typeface="Cambria"/>
              </a:rPr>
              <a:t>with </a:t>
            </a:r>
            <a:r>
              <a:rPr sz="1150" spc="10" dirty="0">
                <a:latin typeface="Cambria"/>
                <a:cs typeface="Cambria"/>
              </a:rPr>
              <a:t>professional</a:t>
            </a:r>
            <a:r>
              <a:rPr sz="1150" spc="21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standards</a:t>
            </a:r>
            <a:r>
              <a:rPr sz="1150" spc="19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and</a:t>
            </a:r>
            <a:r>
              <a:rPr sz="1150" spc="20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regulatory</a:t>
            </a:r>
            <a:r>
              <a:rPr sz="1150" spc="19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and</a:t>
            </a:r>
            <a:r>
              <a:rPr sz="1150" spc="185" dirty="0">
                <a:latin typeface="Cambria"/>
                <a:cs typeface="Cambria"/>
              </a:rPr>
              <a:t> </a:t>
            </a:r>
            <a:r>
              <a:rPr sz="1150" spc="60" dirty="0">
                <a:latin typeface="Cambria"/>
                <a:cs typeface="Cambria"/>
              </a:rPr>
              <a:t>legal</a:t>
            </a:r>
            <a:r>
              <a:rPr sz="1150" spc="18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requirements;</a:t>
            </a:r>
            <a:r>
              <a:rPr sz="1150" spc="65" dirty="0">
                <a:latin typeface="Cambria"/>
                <a:cs typeface="Cambria"/>
              </a:rPr>
              <a:t> </a:t>
            </a:r>
            <a:r>
              <a:rPr sz="1150" spc="-25" dirty="0">
                <a:latin typeface="Cambria"/>
                <a:cs typeface="Cambria"/>
              </a:rPr>
              <a:t>and</a:t>
            </a:r>
            <a:endParaRPr sz="1150">
              <a:latin typeface="Cambria"/>
              <a:cs typeface="Cambria"/>
            </a:endParaRPr>
          </a:p>
          <a:p>
            <a:pPr marL="106680" indent="-93980">
              <a:lnSpc>
                <a:spcPct val="100000"/>
              </a:lnSpc>
              <a:spcBef>
                <a:spcPts val="40"/>
              </a:spcBef>
              <a:buChar char="•"/>
              <a:tabLst>
                <a:tab pos="106680" algn="l"/>
              </a:tabLst>
            </a:pPr>
            <a:r>
              <a:rPr sz="1150" spc="20" dirty="0">
                <a:latin typeface="Cambria"/>
                <a:cs typeface="Cambria"/>
              </a:rPr>
              <a:t>Allegations</a:t>
            </a:r>
            <a:r>
              <a:rPr sz="1150" spc="6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of</a:t>
            </a:r>
            <a:r>
              <a:rPr sz="1150" spc="5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non-</a:t>
            </a:r>
            <a:r>
              <a:rPr sz="1150" spc="45" dirty="0">
                <a:latin typeface="Cambria"/>
                <a:cs typeface="Cambria"/>
              </a:rPr>
              <a:t>compliance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with</a:t>
            </a:r>
            <a:r>
              <a:rPr sz="1150" spc="6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the</a:t>
            </a:r>
            <a:r>
              <a:rPr sz="1150" spc="7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firm’s</a:t>
            </a:r>
            <a:r>
              <a:rPr sz="1150" spc="6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system</a:t>
            </a:r>
            <a:r>
              <a:rPr sz="1150" spc="7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of</a:t>
            </a:r>
            <a:r>
              <a:rPr sz="1150" spc="5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quality</a:t>
            </a:r>
            <a:r>
              <a:rPr sz="1150" spc="70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control</a:t>
            </a:r>
            <a:endParaRPr sz="1150">
              <a:latin typeface="Cambria"/>
              <a:cs typeface="Cambria"/>
            </a:endParaRPr>
          </a:p>
        </p:txBody>
      </p:sp>
      <p:grpSp>
        <p:nvGrpSpPr>
          <p:cNvPr id="75" name="object 75"/>
          <p:cNvGrpSpPr/>
          <p:nvPr/>
        </p:nvGrpSpPr>
        <p:grpSpPr>
          <a:xfrm>
            <a:off x="1302258" y="2224277"/>
            <a:ext cx="5316220" cy="960119"/>
            <a:chOff x="1302258" y="2224277"/>
            <a:chExt cx="5316220" cy="960119"/>
          </a:xfrm>
        </p:grpSpPr>
        <p:sp>
          <p:nvSpPr>
            <p:cNvPr id="76" name="object 76"/>
            <p:cNvSpPr/>
            <p:nvPr/>
          </p:nvSpPr>
          <p:spPr>
            <a:xfrm>
              <a:off x="1307592" y="2229611"/>
              <a:ext cx="5305425" cy="949960"/>
            </a:xfrm>
            <a:custGeom>
              <a:avLst/>
              <a:gdLst/>
              <a:ahLst/>
              <a:cxnLst/>
              <a:rect l="l" t="t" r="r" b="b"/>
              <a:pathLst>
                <a:path w="5305425" h="949960">
                  <a:moveTo>
                    <a:pt x="5148071" y="949451"/>
                  </a:moveTo>
                  <a:lnTo>
                    <a:pt x="156972" y="949451"/>
                  </a:lnTo>
                  <a:lnTo>
                    <a:pt x="107289" y="941466"/>
                  </a:lnTo>
                  <a:lnTo>
                    <a:pt x="64190" y="919215"/>
                  </a:lnTo>
                  <a:lnTo>
                    <a:pt x="30236" y="885261"/>
                  </a:lnTo>
                  <a:lnTo>
                    <a:pt x="7985" y="842162"/>
                  </a:lnTo>
                  <a:lnTo>
                    <a:pt x="0" y="792479"/>
                  </a:lnTo>
                  <a:lnTo>
                    <a:pt x="0" y="158495"/>
                  </a:lnTo>
                  <a:lnTo>
                    <a:pt x="7985" y="108655"/>
                  </a:lnTo>
                  <a:lnTo>
                    <a:pt x="30236" y="65178"/>
                  </a:lnTo>
                  <a:lnTo>
                    <a:pt x="64190" y="30772"/>
                  </a:lnTo>
                  <a:lnTo>
                    <a:pt x="107289" y="8144"/>
                  </a:lnTo>
                  <a:lnTo>
                    <a:pt x="156972" y="0"/>
                  </a:lnTo>
                  <a:lnTo>
                    <a:pt x="5148071" y="0"/>
                  </a:lnTo>
                  <a:lnTo>
                    <a:pt x="5197754" y="8144"/>
                  </a:lnTo>
                  <a:lnTo>
                    <a:pt x="5240853" y="30772"/>
                  </a:lnTo>
                  <a:lnTo>
                    <a:pt x="5274807" y="65178"/>
                  </a:lnTo>
                  <a:lnTo>
                    <a:pt x="5297058" y="108655"/>
                  </a:lnTo>
                  <a:lnTo>
                    <a:pt x="5305044" y="158495"/>
                  </a:lnTo>
                  <a:lnTo>
                    <a:pt x="5305044" y="792479"/>
                  </a:lnTo>
                  <a:lnTo>
                    <a:pt x="5297058" y="842162"/>
                  </a:lnTo>
                  <a:lnTo>
                    <a:pt x="5274807" y="885261"/>
                  </a:lnTo>
                  <a:lnTo>
                    <a:pt x="5240853" y="919215"/>
                  </a:lnTo>
                  <a:lnTo>
                    <a:pt x="5197754" y="941466"/>
                  </a:lnTo>
                  <a:lnTo>
                    <a:pt x="5148071" y="9494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307592" y="2229611"/>
              <a:ext cx="5305425" cy="949960"/>
            </a:xfrm>
            <a:custGeom>
              <a:avLst/>
              <a:gdLst/>
              <a:ahLst/>
              <a:cxnLst/>
              <a:rect l="l" t="t" r="r" b="b"/>
              <a:pathLst>
                <a:path w="5305425" h="949960">
                  <a:moveTo>
                    <a:pt x="0" y="158495"/>
                  </a:moveTo>
                  <a:lnTo>
                    <a:pt x="7985" y="108655"/>
                  </a:lnTo>
                  <a:lnTo>
                    <a:pt x="30236" y="65178"/>
                  </a:lnTo>
                  <a:lnTo>
                    <a:pt x="64190" y="30772"/>
                  </a:lnTo>
                  <a:lnTo>
                    <a:pt x="107289" y="8144"/>
                  </a:lnTo>
                  <a:lnTo>
                    <a:pt x="156972" y="0"/>
                  </a:lnTo>
                  <a:lnTo>
                    <a:pt x="5148071" y="0"/>
                  </a:lnTo>
                  <a:lnTo>
                    <a:pt x="5197754" y="8144"/>
                  </a:lnTo>
                  <a:lnTo>
                    <a:pt x="5240853" y="30772"/>
                  </a:lnTo>
                  <a:lnTo>
                    <a:pt x="5274807" y="65178"/>
                  </a:lnTo>
                  <a:lnTo>
                    <a:pt x="5297058" y="108655"/>
                  </a:lnTo>
                  <a:lnTo>
                    <a:pt x="5305044" y="158495"/>
                  </a:lnTo>
                  <a:lnTo>
                    <a:pt x="5305044" y="792479"/>
                  </a:lnTo>
                  <a:lnTo>
                    <a:pt x="5297058" y="842162"/>
                  </a:lnTo>
                  <a:lnTo>
                    <a:pt x="5274807" y="885261"/>
                  </a:lnTo>
                  <a:lnTo>
                    <a:pt x="5240853" y="919215"/>
                  </a:lnTo>
                  <a:lnTo>
                    <a:pt x="5197754" y="941466"/>
                  </a:lnTo>
                  <a:lnTo>
                    <a:pt x="5148071" y="949451"/>
                  </a:lnTo>
                  <a:lnTo>
                    <a:pt x="156972" y="949451"/>
                  </a:lnTo>
                  <a:lnTo>
                    <a:pt x="107289" y="941466"/>
                  </a:lnTo>
                  <a:lnTo>
                    <a:pt x="64190" y="919215"/>
                  </a:lnTo>
                  <a:lnTo>
                    <a:pt x="30236" y="885261"/>
                  </a:lnTo>
                  <a:lnTo>
                    <a:pt x="7985" y="842162"/>
                  </a:lnTo>
                  <a:lnTo>
                    <a:pt x="0" y="792479"/>
                  </a:lnTo>
                  <a:lnTo>
                    <a:pt x="0" y="158495"/>
                  </a:lnTo>
                  <a:close/>
                </a:path>
              </a:pathLst>
            </a:custGeom>
            <a:ln w="10668">
              <a:solidFill>
                <a:srgbClr val="1A417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8" name="object 78"/>
          <p:cNvSpPr txBox="1"/>
          <p:nvPr/>
        </p:nvSpPr>
        <p:spPr>
          <a:xfrm>
            <a:off x="1541780" y="2512544"/>
            <a:ext cx="4413250" cy="35496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>
              <a:lnSpc>
                <a:spcPts val="1210"/>
              </a:lnSpc>
              <a:spcBef>
                <a:spcPts val="280"/>
              </a:spcBef>
            </a:pPr>
            <a:r>
              <a:rPr sz="1150" spc="10" dirty="0">
                <a:latin typeface="Cambria"/>
                <a:cs typeface="Cambria"/>
              </a:rPr>
              <a:t>The</a:t>
            </a:r>
            <a:r>
              <a:rPr sz="1150" spc="13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firm</a:t>
            </a:r>
            <a:r>
              <a:rPr sz="1150" spc="14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should</a:t>
            </a:r>
            <a:r>
              <a:rPr sz="1150" spc="14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establish</a:t>
            </a:r>
            <a:r>
              <a:rPr sz="1150" spc="13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policies</a:t>
            </a:r>
            <a:r>
              <a:rPr sz="1150" spc="14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&amp;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procedures</a:t>
            </a:r>
            <a:r>
              <a:rPr sz="1150" spc="15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to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ensure</a:t>
            </a:r>
            <a:r>
              <a:rPr sz="1150" spc="16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it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spc="40" dirty="0">
                <a:latin typeface="Cambria"/>
                <a:cs typeface="Cambria"/>
              </a:rPr>
              <a:t>deals </a:t>
            </a:r>
            <a:r>
              <a:rPr sz="1150" spc="20" dirty="0">
                <a:latin typeface="Cambria"/>
                <a:cs typeface="Cambria"/>
              </a:rPr>
              <a:t>appropriately</a:t>
            </a:r>
            <a:r>
              <a:rPr sz="1150" spc="229" dirty="0">
                <a:latin typeface="Cambria"/>
                <a:cs typeface="Cambria"/>
              </a:rPr>
              <a:t> </a:t>
            </a:r>
            <a:r>
              <a:rPr sz="1150" spc="-20" dirty="0">
                <a:latin typeface="Cambria"/>
                <a:cs typeface="Cambria"/>
              </a:rPr>
              <a:t>with</a:t>
            </a:r>
            <a:endParaRPr sz="1150">
              <a:latin typeface="Cambria"/>
              <a:cs typeface="Cambria"/>
            </a:endParaRPr>
          </a:p>
        </p:txBody>
      </p:sp>
      <p:grpSp>
        <p:nvGrpSpPr>
          <p:cNvPr id="79" name="object 79"/>
          <p:cNvGrpSpPr/>
          <p:nvPr/>
        </p:nvGrpSpPr>
        <p:grpSpPr>
          <a:xfrm>
            <a:off x="922718" y="4615370"/>
            <a:ext cx="7591425" cy="1582420"/>
            <a:chOff x="922718" y="4615370"/>
            <a:chExt cx="7591425" cy="1582420"/>
          </a:xfrm>
        </p:grpSpPr>
        <p:pic>
          <p:nvPicPr>
            <p:cNvPr id="80" name="object 80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923543" y="4616196"/>
              <a:ext cx="7589519" cy="1578863"/>
            </a:xfrm>
            <a:prstGeom prst="rect">
              <a:avLst/>
            </a:prstGeom>
          </p:spPr>
        </p:pic>
        <p:sp>
          <p:nvSpPr>
            <p:cNvPr id="81" name="object 81"/>
            <p:cNvSpPr/>
            <p:nvPr/>
          </p:nvSpPr>
          <p:spPr>
            <a:xfrm>
              <a:off x="928115" y="4620768"/>
              <a:ext cx="7580630" cy="1571625"/>
            </a:xfrm>
            <a:custGeom>
              <a:avLst/>
              <a:gdLst/>
              <a:ahLst/>
              <a:cxnLst/>
              <a:rect l="l" t="t" r="r" b="b"/>
              <a:pathLst>
                <a:path w="7580630" h="1571625">
                  <a:moveTo>
                    <a:pt x="0" y="0"/>
                  </a:moveTo>
                  <a:lnTo>
                    <a:pt x="7580376" y="0"/>
                  </a:lnTo>
                  <a:lnTo>
                    <a:pt x="7580376" y="1571244"/>
                  </a:lnTo>
                  <a:lnTo>
                    <a:pt x="0" y="1571244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1F49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2" name="object 82"/>
          <p:cNvSpPr txBox="1"/>
          <p:nvPr/>
        </p:nvSpPr>
        <p:spPr>
          <a:xfrm>
            <a:off x="1503703" y="5254261"/>
            <a:ext cx="6315710" cy="84772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06680" marR="292735" indent="-94615">
              <a:lnSpc>
                <a:spcPts val="1210"/>
              </a:lnSpc>
              <a:spcBef>
                <a:spcPts val="280"/>
              </a:spcBef>
              <a:buChar char="•"/>
              <a:tabLst>
                <a:tab pos="106680" algn="l"/>
              </a:tabLst>
            </a:pPr>
            <a:r>
              <a:rPr sz="1150" spc="10" dirty="0">
                <a:latin typeface="Cambria"/>
                <a:cs typeface="Cambria"/>
              </a:rPr>
              <a:t>establishes</a:t>
            </a:r>
            <a:r>
              <a:rPr sz="1150" spc="15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clearly</a:t>
            </a:r>
            <a:r>
              <a:rPr sz="1150" spc="165" dirty="0">
                <a:latin typeface="Cambria"/>
                <a:cs typeface="Cambria"/>
              </a:rPr>
              <a:t> </a:t>
            </a:r>
            <a:r>
              <a:rPr sz="1150" spc="50" dirty="0">
                <a:latin typeface="Cambria"/>
                <a:cs typeface="Cambria"/>
              </a:rPr>
              <a:t>defined</a:t>
            </a:r>
            <a:r>
              <a:rPr sz="1150" spc="15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channels</a:t>
            </a:r>
            <a:r>
              <a:rPr sz="1150" spc="15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for</a:t>
            </a:r>
            <a:r>
              <a:rPr sz="1150" spc="14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personnel</a:t>
            </a:r>
            <a:r>
              <a:rPr sz="1150" spc="17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to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raise</a:t>
            </a:r>
            <a:r>
              <a:rPr sz="1150" spc="140" dirty="0">
                <a:latin typeface="Cambria"/>
                <a:cs typeface="Cambria"/>
              </a:rPr>
              <a:t> </a:t>
            </a:r>
            <a:r>
              <a:rPr sz="1150" spc="45" dirty="0">
                <a:latin typeface="Cambria"/>
                <a:cs typeface="Cambria"/>
              </a:rPr>
              <a:t>concerns</a:t>
            </a:r>
            <a:r>
              <a:rPr sz="1150" spc="15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(in</a:t>
            </a:r>
            <a:r>
              <a:rPr sz="1150" spc="15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manner</a:t>
            </a:r>
            <a:r>
              <a:rPr sz="1150" spc="145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which </a:t>
            </a:r>
            <a:r>
              <a:rPr sz="1150" spc="55" dirty="0">
                <a:latin typeface="Cambria"/>
                <a:cs typeface="Cambria"/>
              </a:rPr>
              <a:t>enables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them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to</a:t>
            </a:r>
            <a:r>
              <a:rPr sz="1150" spc="70" dirty="0">
                <a:latin typeface="Cambria"/>
                <a:cs typeface="Cambria"/>
              </a:rPr>
              <a:t> </a:t>
            </a:r>
            <a:r>
              <a:rPr sz="1150" spc="60" dirty="0">
                <a:latin typeface="Cambria"/>
                <a:cs typeface="Cambria"/>
              </a:rPr>
              <a:t>come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forward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without</a:t>
            </a:r>
            <a:r>
              <a:rPr sz="1150" spc="8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fear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of</a:t>
            </a:r>
            <a:r>
              <a:rPr sz="1150" spc="70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reprisals)</a:t>
            </a:r>
            <a:endParaRPr sz="1150">
              <a:latin typeface="Cambria"/>
              <a:cs typeface="Cambria"/>
            </a:endParaRPr>
          </a:p>
          <a:p>
            <a:pPr marL="106680" marR="5080" indent="-94615">
              <a:lnSpc>
                <a:spcPts val="1220"/>
              </a:lnSpc>
              <a:spcBef>
                <a:spcPts val="215"/>
              </a:spcBef>
              <a:buChar char="•"/>
              <a:tabLst>
                <a:tab pos="106680" algn="l"/>
              </a:tabLst>
            </a:pPr>
            <a:r>
              <a:rPr sz="1150" spc="20" dirty="0">
                <a:latin typeface="Cambria"/>
                <a:cs typeface="Cambria"/>
              </a:rPr>
              <a:t>Investigates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these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in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50" dirty="0">
                <a:latin typeface="Cambria"/>
                <a:cs typeface="Cambria"/>
              </a:rPr>
              <a:t>accordance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with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its</a:t>
            </a:r>
            <a:r>
              <a:rPr sz="1150" spc="8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policies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and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procedures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(supervised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70" dirty="0">
                <a:latin typeface="Cambria"/>
                <a:cs typeface="Cambria"/>
              </a:rPr>
              <a:t>by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partner </a:t>
            </a:r>
            <a:r>
              <a:rPr sz="1150" spc="10" dirty="0">
                <a:latin typeface="Cambria"/>
                <a:cs typeface="Cambria"/>
              </a:rPr>
              <a:t>with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sufficient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appropriate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spc="60" dirty="0">
                <a:latin typeface="Cambria"/>
                <a:cs typeface="Cambria"/>
              </a:rPr>
              <a:t>experience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and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authority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in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the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firm).</a:t>
            </a:r>
            <a:r>
              <a:rPr sz="1150" spc="-5" dirty="0">
                <a:latin typeface="Cambria"/>
                <a:cs typeface="Cambria"/>
              </a:rPr>
              <a:t> </a:t>
            </a:r>
            <a:r>
              <a:rPr sz="1150" spc="55" dirty="0">
                <a:latin typeface="Cambria"/>
                <a:cs typeface="Cambria"/>
              </a:rPr>
              <a:t>Legal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counsel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may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100" dirty="0">
                <a:latin typeface="Cambria"/>
                <a:cs typeface="Cambria"/>
              </a:rPr>
              <a:t>be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-20" dirty="0">
                <a:latin typeface="Cambria"/>
                <a:cs typeface="Cambria"/>
              </a:rPr>
              <a:t>used </a:t>
            </a:r>
            <a:r>
              <a:rPr sz="1150" dirty="0">
                <a:latin typeface="Cambria"/>
                <a:cs typeface="Cambria"/>
              </a:rPr>
              <a:t>as</a:t>
            </a:r>
            <a:r>
              <a:rPr sz="1150" spc="70" dirty="0">
                <a:latin typeface="Cambria"/>
                <a:cs typeface="Cambria"/>
              </a:rPr>
              <a:t> </a:t>
            </a:r>
            <a:r>
              <a:rPr sz="1150" spc="75" dirty="0">
                <a:latin typeface="Cambria"/>
                <a:cs typeface="Cambria"/>
              </a:rPr>
              <a:t>deemed </a:t>
            </a:r>
            <a:r>
              <a:rPr sz="1150" spc="-10" dirty="0">
                <a:latin typeface="Cambria"/>
                <a:cs typeface="Cambria"/>
              </a:rPr>
              <a:t>necessary.</a:t>
            </a:r>
            <a:endParaRPr sz="1150">
              <a:latin typeface="Cambria"/>
              <a:cs typeface="Cambria"/>
            </a:endParaRPr>
          </a:p>
        </p:txBody>
      </p:sp>
      <p:grpSp>
        <p:nvGrpSpPr>
          <p:cNvPr id="83" name="object 83"/>
          <p:cNvGrpSpPr/>
          <p:nvPr/>
        </p:nvGrpSpPr>
        <p:grpSpPr>
          <a:xfrm>
            <a:off x="1302258" y="4139946"/>
            <a:ext cx="5316220" cy="960119"/>
            <a:chOff x="1302258" y="4139946"/>
            <a:chExt cx="5316220" cy="960119"/>
          </a:xfrm>
        </p:grpSpPr>
        <p:sp>
          <p:nvSpPr>
            <p:cNvPr id="84" name="object 84"/>
            <p:cNvSpPr/>
            <p:nvPr/>
          </p:nvSpPr>
          <p:spPr>
            <a:xfrm>
              <a:off x="1307592" y="4145280"/>
              <a:ext cx="5305425" cy="949960"/>
            </a:xfrm>
            <a:custGeom>
              <a:avLst/>
              <a:gdLst/>
              <a:ahLst/>
              <a:cxnLst/>
              <a:rect l="l" t="t" r="r" b="b"/>
              <a:pathLst>
                <a:path w="5305425" h="949960">
                  <a:moveTo>
                    <a:pt x="5148071" y="949451"/>
                  </a:moveTo>
                  <a:lnTo>
                    <a:pt x="156972" y="949451"/>
                  </a:lnTo>
                  <a:lnTo>
                    <a:pt x="107289" y="941466"/>
                  </a:lnTo>
                  <a:lnTo>
                    <a:pt x="64190" y="919215"/>
                  </a:lnTo>
                  <a:lnTo>
                    <a:pt x="30236" y="885261"/>
                  </a:lnTo>
                  <a:lnTo>
                    <a:pt x="7985" y="842162"/>
                  </a:lnTo>
                  <a:lnTo>
                    <a:pt x="0" y="792479"/>
                  </a:lnTo>
                  <a:lnTo>
                    <a:pt x="0" y="158495"/>
                  </a:lnTo>
                  <a:lnTo>
                    <a:pt x="7985" y="108655"/>
                  </a:lnTo>
                  <a:lnTo>
                    <a:pt x="30236" y="65178"/>
                  </a:lnTo>
                  <a:lnTo>
                    <a:pt x="64190" y="30772"/>
                  </a:lnTo>
                  <a:lnTo>
                    <a:pt x="107289" y="8144"/>
                  </a:lnTo>
                  <a:lnTo>
                    <a:pt x="156972" y="0"/>
                  </a:lnTo>
                  <a:lnTo>
                    <a:pt x="5148071" y="0"/>
                  </a:lnTo>
                  <a:lnTo>
                    <a:pt x="5197754" y="8144"/>
                  </a:lnTo>
                  <a:lnTo>
                    <a:pt x="5240853" y="30772"/>
                  </a:lnTo>
                  <a:lnTo>
                    <a:pt x="5274807" y="65178"/>
                  </a:lnTo>
                  <a:lnTo>
                    <a:pt x="5297058" y="108655"/>
                  </a:lnTo>
                  <a:lnTo>
                    <a:pt x="5305044" y="158495"/>
                  </a:lnTo>
                  <a:lnTo>
                    <a:pt x="5305044" y="792479"/>
                  </a:lnTo>
                  <a:lnTo>
                    <a:pt x="5297058" y="842162"/>
                  </a:lnTo>
                  <a:lnTo>
                    <a:pt x="5274807" y="885261"/>
                  </a:lnTo>
                  <a:lnTo>
                    <a:pt x="5240853" y="919215"/>
                  </a:lnTo>
                  <a:lnTo>
                    <a:pt x="5197754" y="941466"/>
                  </a:lnTo>
                  <a:lnTo>
                    <a:pt x="5148071" y="9494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1307592" y="4145280"/>
              <a:ext cx="5305425" cy="949960"/>
            </a:xfrm>
            <a:custGeom>
              <a:avLst/>
              <a:gdLst/>
              <a:ahLst/>
              <a:cxnLst/>
              <a:rect l="l" t="t" r="r" b="b"/>
              <a:pathLst>
                <a:path w="5305425" h="949960">
                  <a:moveTo>
                    <a:pt x="0" y="158495"/>
                  </a:moveTo>
                  <a:lnTo>
                    <a:pt x="7985" y="108655"/>
                  </a:lnTo>
                  <a:lnTo>
                    <a:pt x="30236" y="65178"/>
                  </a:lnTo>
                  <a:lnTo>
                    <a:pt x="64190" y="30772"/>
                  </a:lnTo>
                  <a:lnTo>
                    <a:pt x="107289" y="8144"/>
                  </a:lnTo>
                  <a:lnTo>
                    <a:pt x="156972" y="0"/>
                  </a:lnTo>
                  <a:lnTo>
                    <a:pt x="5148071" y="0"/>
                  </a:lnTo>
                  <a:lnTo>
                    <a:pt x="5197754" y="8144"/>
                  </a:lnTo>
                  <a:lnTo>
                    <a:pt x="5240853" y="30772"/>
                  </a:lnTo>
                  <a:lnTo>
                    <a:pt x="5274807" y="65178"/>
                  </a:lnTo>
                  <a:lnTo>
                    <a:pt x="5297058" y="108655"/>
                  </a:lnTo>
                  <a:lnTo>
                    <a:pt x="5305044" y="158495"/>
                  </a:lnTo>
                  <a:lnTo>
                    <a:pt x="5305044" y="792479"/>
                  </a:lnTo>
                  <a:lnTo>
                    <a:pt x="5297058" y="842162"/>
                  </a:lnTo>
                  <a:lnTo>
                    <a:pt x="5274807" y="885261"/>
                  </a:lnTo>
                  <a:lnTo>
                    <a:pt x="5240853" y="919215"/>
                  </a:lnTo>
                  <a:lnTo>
                    <a:pt x="5197754" y="941466"/>
                  </a:lnTo>
                  <a:lnTo>
                    <a:pt x="5148071" y="949451"/>
                  </a:lnTo>
                  <a:lnTo>
                    <a:pt x="156972" y="949451"/>
                  </a:lnTo>
                  <a:lnTo>
                    <a:pt x="107289" y="941466"/>
                  </a:lnTo>
                  <a:lnTo>
                    <a:pt x="64190" y="919215"/>
                  </a:lnTo>
                  <a:lnTo>
                    <a:pt x="30236" y="885261"/>
                  </a:lnTo>
                  <a:lnTo>
                    <a:pt x="7985" y="842162"/>
                  </a:lnTo>
                  <a:lnTo>
                    <a:pt x="0" y="792479"/>
                  </a:lnTo>
                  <a:lnTo>
                    <a:pt x="0" y="158495"/>
                  </a:lnTo>
                  <a:close/>
                </a:path>
              </a:pathLst>
            </a:custGeom>
            <a:ln w="10668">
              <a:solidFill>
                <a:srgbClr val="1A417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6" name="object 86"/>
          <p:cNvSpPr txBox="1"/>
          <p:nvPr/>
        </p:nvSpPr>
        <p:spPr>
          <a:xfrm>
            <a:off x="1541780" y="4505954"/>
            <a:ext cx="4206240" cy="201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dirty="0">
                <a:latin typeface="Cambria"/>
                <a:cs typeface="Cambria"/>
              </a:rPr>
              <a:t>To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ensure</a:t>
            </a:r>
            <a:r>
              <a:rPr sz="1150" spc="130" dirty="0">
                <a:latin typeface="Cambria"/>
                <a:cs typeface="Cambria"/>
              </a:rPr>
              <a:t> </a:t>
            </a:r>
            <a:r>
              <a:rPr sz="1150" spc="45" dirty="0">
                <a:latin typeface="Cambria"/>
                <a:cs typeface="Cambria"/>
              </a:rPr>
              <a:t>compliance</a:t>
            </a:r>
            <a:r>
              <a:rPr sz="1150" spc="13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with</a:t>
            </a:r>
            <a:r>
              <a:rPr sz="1150" spc="13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these</a:t>
            </a:r>
            <a:r>
              <a:rPr sz="1150" spc="13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requirements</a:t>
            </a:r>
            <a:r>
              <a:rPr sz="1150" spc="15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the</a:t>
            </a:r>
            <a:r>
              <a:rPr sz="1150" spc="13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firm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should</a:t>
            </a:r>
            <a:endParaRPr sz="11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18487" y="1552955"/>
            <a:ext cx="2844165" cy="388620"/>
            <a:chOff x="1618487" y="1552955"/>
            <a:chExt cx="2844165" cy="3886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45563" y="1552955"/>
              <a:ext cx="175260" cy="19812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60448" y="1552955"/>
              <a:ext cx="164591" cy="19812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34027" y="1552955"/>
              <a:ext cx="175260" cy="19812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18487" y="1557527"/>
              <a:ext cx="192024" cy="19354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83536" y="1557527"/>
              <a:ext cx="92963" cy="19354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258567" y="1557527"/>
              <a:ext cx="102108" cy="19354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496311" y="1557527"/>
              <a:ext cx="281940" cy="19354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801111" y="1557527"/>
              <a:ext cx="173736" cy="19354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005327" y="1557527"/>
              <a:ext cx="219456" cy="19354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249167" y="1557527"/>
              <a:ext cx="196596" cy="19354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489959" y="1557527"/>
              <a:ext cx="138683" cy="19354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672840" y="1557527"/>
              <a:ext cx="196595" cy="19354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892296" y="1557527"/>
              <a:ext cx="111251" cy="19354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242815" y="1557527"/>
              <a:ext cx="219456" cy="19354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847087" y="1751075"/>
              <a:ext cx="172949" cy="1905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061971" y="1751075"/>
              <a:ext cx="166116" cy="1905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035551" y="1751075"/>
              <a:ext cx="172949" cy="1905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618487" y="1751075"/>
              <a:ext cx="191190" cy="18440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287523" y="1751075"/>
              <a:ext cx="159170" cy="19050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496311" y="1751075"/>
              <a:ext cx="281940" cy="18440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801111" y="1751075"/>
              <a:ext cx="173736" cy="18440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005327" y="1751075"/>
              <a:ext cx="193548" cy="18440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290315" y="1751075"/>
              <a:ext cx="114300" cy="18440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450335" y="1751075"/>
              <a:ext cx="217932" cy="18440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713988" y="1751075"/>
              <a:ext cx="114300" cy="18440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892296" y="1751075"/>
              <a:ext cx="111251" cy="18440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242815" y="1751075"/>
              <a:ext cx="193548" cy="184404"/>
            </a:xfrm>
            <a:prstGeom prst="rect">
              <a:avLst/>
            </a:prstGeom>
          </p:spPr>
        </p:pic>
      </p:grpSp>
      <p:sp>
        <p:nvSpPr>
          <p:cNvPr id="30" name="object 30"/>
          <p:cNvSpPr/>
          <p:nvPr/>
        </p:nvSpPr>
        <p:spPr>
          <a:xfrm>
            <a:off x="1525524" y="2491740"/>
            <a:ext cx="6983095" cy="1004569"/>
          </a:xfrm>
          <a:custGeom>
            <a:avLst/>
            <a:gdLst/>
            <a:ahLst/>
            <a:cxnLst/>
            <a:rect l="l" t="t" r="r" b="b"/>
            <a:pathLst>
              <a:path w="6983095" h="1004570">
                <a:moveTo>
                  <a:pt x="0" y="167639"/>
                </a:moveTo>
                <a:lnTo>
                  <a:pt x="5961" y="123472"/>
                </a:lnTo>
                <a:lnTo>
                  <a:pt x="22803" y="83537"/>
                </a:lnTo>
                <a:lnTo>
                  <a:pt x="48958" y="49529"/>
                </a:lnTo>
                <a:lnTo>
                  <a:pt x="82860" y="23142"/>
                </a:lnTo>
                <a:lnTo>
                  <a:pt x="122943" y="6067"/>
                </a:lnTo>
                <a:lnTo>
                  <a:pt x="167640" y="0"/>
                </a:lnTo>
                <a:lnTo>
                  <a:pt x="6815328" y="0"/>
                </a:lnTo>
                <a:lnTo>
                  <a:pt x="6860025" y="6067"/>
                </a:lnTo>
                <a:lnTo>
                  <a:pt x="6900107" y="23142"/>
                </a:lnTo>
                <a:lnTo>
                  <a:pt x="6934009" y="49529"/>
                </a:lnTo>
                <a:lnTo>
                  <a:pt x="6960164" y="83537"/>
                </a:lnTo>
                <a:lnTo>
                  <a:pt x="6977006" y="123472"/>
                </a:lnTo>
                <a:lnTo>
                  <a:pt x="6982967" y="167639"/>
                </a:lnTo>
                <a:lnTo>
                  <a:pt x="6982967" y="836675"/>
                </a:lnTo>
                <a:lnTo>
                  <a:pt x="6977006" y="881372"/>
                </a:lnTo>
                <a:lnTo>
                  <a:pt x="6960164" y="921455"/>
                </a:lnTo>
                <a:lnTo>
                  <a:pt x="6934009" y="955357"/>
                </a:lnTo>
                <a:lnTo>
                  <a:pt x="6900107" y="981512"/>
                </a:lnTo>
                <a:lnTo>
                  <a:pt x="6860025" y="998354"/>
                </a:lnTo>
                <a:lnTo>
                  <a:pt x="6815328" y="1004315"/>
                </a:lnTo>
                <a:lnTo>
                  <a:pt x="167640" y="1004315"/>
                </a:lnTo>
                <a:lnTo>
                  <a:pt x="122943" y="998354"/>
                </a:lnTo>
                <a:lnTo>
                  <a:pt x="82860" y="981512"/>
                </a:lnTo>
                <a:lnTo>
                  <a:pt x="48958" y="955357"/>
                </a:lnTo>
                <a:lnTo>
                  <a:pt x="22803" y="921455"/>
                </a:lnTo>
                <a:lnTo>
                  <a:pt x="5961" y="881372"/>
                </a:lnTo>
                <a:lnTo>
                  <a:pt x="0" y="836675"/>
                </a:lnTo>
                <a:lnTo>
                  <a:pt x="0" y="167639"/>
                </a:lnTo>
                <a:close/>
              </a:path>
            </a:pathLst>
          </a:custGeom>
          <a:ln w="10668">
            <a:solidFill>
              <a:srgbClr val="1A417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1605788" y="2802151"/>
            <a:ext cx="6713855" cy="35496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>
              <a:lnSpc>
                <a:spcPts val="1210"/>
              </a:lnSpc>
              <a:spcBef>
                <a:spcPts val="280"/>
              </a:spcBef>
            </a:pPr>
            <a:r>
              <a:rPr sz="1150" spc="10" dirty="0">
                <a:latin typeface="Cambria"/>
                <a:cs typeface="Cambria"/>
              </a:rPr>
              <a:t>The</a:t>
            </a:r>
            <a:r>
              <a:rPr sz="1150" spc="13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firm</a:t>
            </a:r>
            <a:r>
              <a:rPr sz="1150" spc="15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should</a:t>
            </a:r>
            <a:r>
              <a:rPr sz="1150" spc="15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document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the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policies</a:t>
            </a:r>
            <a:r>
              <a:rPr sz="1150" spc="16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and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procedures</a:t>
            </a:r>
            <a:r>
              <a:rPr sz="1150" spc="16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to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provide</a:t>
            </a:r>
            <a:r>
              <a:rPr sz="1150" spc="165" dirty="0">
                <a:latin typeface="Cambria"/>
                <a:cs typeface="Cambria"/>
              </a:rPr>
              <a:t> </a:t>
            </a:r>
            <a:r>
              <a:rPr sz="1150" spc="55" dirty="0">
                <a:latin typeface="Cambria"/>
                <a:cs typeface="Cambria"/>
              </a:rPr>
              <a:t>evidence</a:t>
            </a:r>
            <a:r>
              <a:rPr sz="1150" spc="15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of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the</a:t>
            </a:r>
            <a:r>
              <a:rPr sz="1150" spc="15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operation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of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spc="40" dirty="0">
                <a:latin typeface="Cambria"/>
                <a:cs typeface="Cambria"/>
              </a:rPr>
              <a:t>each </a:t>
            </a:r>
            <a:r>
              <a:rPr sz="1150" spc="10" dirty="0">
                <a:latin typeface="Cambria"/>
                <a:cs typeface="Cambria"/>
              </a:rPr>
              <a:t>element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of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its</a:t>
            </a:r>
            <a:r>
              <a:rPr sz="1150" spc="95" dirty="0">
                <a:latin typeface="Cambria"/>
                <a:cs typeface="Cambria"/>
              </a:rPr>
              <a:t> SQC.</a:t>
            </a:r>
            <a:endParaRPr sz="1150">
              <a:latin typeface="Cambria"/>
              <a:cs typeface="Cambria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525524" y="3649979"/>
            <a:ext cx="6983095" cy="1004569"/>
          </a:xfrm>
          <a:custGeom>
            <a:avLst/>
            <a:gdLst/>
            <a:ahLst/>
            <a:cxnLst/>
            <a:rect l="l" t="t" r="r" b="b"/>
            <a:pathLst>
              <a:path w="6983095" h="1004570">
                <a:moveTo>
                  <a:pt x="0" y="167639"/>
                </a:moveTo>
                <a:lnTo>
                  <a:pt x="5961" y="123472"/>
                </a:lnTo>
                <a:lnTo>
                  <a:pt x="22803" y="83537"/>
                </a:lnTo>
                <a:lnTo>
                  <a:pt x="48958" y="49529"/>
                </a:lnTo>
                <a:lnTo>
                  <a:pt x="82860" y="23142"/>
                </a:lnTo>
                <a:lnTo>
                  <a:pt x="122943" y="6067"/>
                </a:lnTo>
                <a:lnTo>
                  <a:pt x="167640" y="0"/>
                </a:lnTo>
                <a:lnTo>
                  <a:pt x="6815328" y="0"/>
                </a:lnTo>
                <a:lnTo>
                  <a:pt x="6860025" y="6067"/>
                </a:lnTo>
                <a:lnTo>
                  <a:pt x="6900107" y="23142"/>
                </a:lnTo>
                <a:lnTo>
                  <a:pt x="6934009" y="49529"/>
                </a:lnTo>
                <a:lnTo>
                  <a:pt x="6960164" y="83537"/>
                </a:lnTo>
                <a:lnTo>
                  <a:pt x="6977006" y="123472"/>
                </a:lnTo>
                <a:lnTo>
                  <a:pt x="6982967" y="167639"/>
                </a:lnTo>
                <a:lnTo>
                  <a:pt x="6982967" y="836675"/>
                </a:lnTo>
                <a:lnTo>
                  <a:pt x="6977006" y="881372"/>
                </a:lnTo>
                <a:lnTo>
                  <a:pt x="6960164" y="921455"/>
                </a:lnTo>
                <a:lnTo>
                  <a:pt x="6934009" y="955357"/>
                </a:lnTo>
                <a:lnTo>
                  <a:pt x="6900107" y="981512"/>
                </a:lnTo>
                <a:lnTo>
                  <a:pt x="6860025" y="998354"/>
                </a:lnTo>
                <a:lnTo>
                  <a:pt x="6815328" y="1004315"/>
                </a:lnTo>
                <a:lnTo>
                  <a:pt x="167640" y="1004315"/>
                </a:lnTo>
                <a:lnTo>
                  <a:pt x="122943" y="998354"/>
                </a:lnTo>
                <a:lnTo>
                  <a:pt x="82860" y="981512"/>
                </a:lnTo>
                <a:lnTo>
                  <a:pt x="48958" y="955357"/>
                </a:lnTo>
                <a:lnTo>
                  <a:pt x="22803" y="921455"/>
                </a:lnTo>
                <a:lnTo>
                  <a:pt x="5961" y="881372"/>
                </a:lnTo>
                <a:lnTo>
                  <a:pt x="0" y="836675"/>
                </a:lnTo>
                <a:lnTo>
                  <a:pt x="0" y="167639"/>
                </a:lnTo>
                <a:close/>
              </a:path>
            </a:pathLst>
          </a:custGeom>
          <a:ln w="10668">
            <a:solidFill>
              <a:srgbClr val="1A417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1605788" y="3960368"/>
            <a:ext cx="6757670" cy="35496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>
              <a:lnSpc>
                <a:spcPts val="1210"/>
              </a:lnSpc>
              <a:spcBef>
                <a:spcPts val="280"/>
              </a:spcBef>
            </a:pPr>
            <a:r>
              <a:rPr sz="1150" spc="20" dirty="0">
                <a:latin typeface="Cambria"/>
                <a:cs typeface="Cambria"/>
              </a:rPr>
              <a:t>Documentation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60" dirty="0">
                <a:latin typeface="Cambria"/>
                <a:cs typeface="Cambria"/>
              </a:rPr>
              <a:t>depends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on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the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size,</a:t>
            </a:r>
            <a:r>
              <a:rPr sz="1150" spc="-3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complexity,</a:t>
            </a:r>
            <a:r>
              <a:rPr sz="1150" spc="5" dirty="0">
                <a:latin typeface="Cambria"/>
                <a:cs typeface="Cambria"/>
              </a:rPr>
              <a:t> </a:t>
            </a:r>
            <a:r>
              <a:rPr sz="1150" spc="55" dirty="0">
                <a:latin typeface="Cambria"/>
                <a:cs typeface="Cambria"/>
              </a:rPr>
              <a:t>geographical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spread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of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the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firm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and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the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complexity</a:t>
            </a:r>
            <a:r>
              <a:rPr sz="1150" spc="50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of</a:t>
            </a:r>
            <a:r>
              <a:rPr sz="1150" spc="4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its</a:t>
            </a:r>
            <a:r>
              <a:rPr sz="1150" spc="6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clients,</a:t>
            </a:r>
            <a:r>
              <a:rPr sz="1150" spc="-40" dirty="0">
                <a:latin typeface="Cambria"/>
                <a:cs typeface="Cambria"/>
              </a:rPr>
              <a:t> </a:t>
            </a:r>
            <a:r>
              <a:rPr sz="1150" spc="35" dirty="0">
                <a:latin typeface="Cambria"/>
                <a:cs typeface="Cambria"/>
              </a:rPr>
              <a:t>etc.</a:t>
            </a:r>
            <a:endParaRPr sz="1150">
              <a:latin typeface="Cambria"/>
              <a:cs typeface="Cambria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525524" y="4809744"/>
            <a:ext cx="6983095" cy="1003300"/>
          </a:xfrm>
          <a:custGeom>
            <a:avLst/>
            <a:gdLst/>
            <a:ahLst/>
            <a:cxnLst/>
            <a:rect l="l" t="t" r="r" b="b"/>
            <a:pathLst>
              <a:path w="6983095" h="1003300">
                <a:moveTo>
                  <a:pt x="0" y="166116"/>
                </a:moveTo>
                <a:lnTo>
                  <a:pt x="5961" y="122061"/>
                </a:lnTo>
                <a:lnTo>
                  <a:pt x="22803" y="82408"/>
                </a:lnTo>
                <a:lnTo>
                  <a:pt x="48958" y="48768"/>
                </a:lnTo>
                <a:lnTo>
                  <a:pt x="82860" y="22747"/>
                </a:lnTo>
                <a:lnTo>
                  <a:pt x="122943" y="5954"/>
                </a:lnTo>
                <a:lnTo>
                  <a:pt x="167640" y="0"/>
                </a:lnTo>
                <a:lnTo>
                  <a:pt x="6815328" y="0"/>
                </a:lnTo>
                <a:lnTo>
                  <a:pt x="6860025" y="5954"/>
                </a:lnTo>
                <a:lnTo>
                  <a:pt x="6900107" y="22747"/>
                </a:lnTo>
                <a:lnTo>
                  <a:pt x="6934009" y="48768"/>
                </a:lnTo>
                <a:lnTo>
                  <a:pt x="6960164" y="82408"/>
                </a:lnTo>
                <a:lnTo>
                  <a:pt x="6977006" y="122061"/>
                </a:lnTo>
                <a:lnTo>
                  <a:pt x="6982967" y="166116"/>
                </a:lnTo>
                <a:lnTo>
                  <a:pt x="6982967" y="835151"/>
                </a:lnTo>
                <a:lnTo>
                  <a:pt x="6977006" y="879848"/>
                </a:lnTo>
                <a:lnTo>
                  <a:pt x="6960164" y="919931"/>
                </a:lnTo>
                <a:lnTo>
                  <a:pt x="6934009" y="953833"/>
                </a:lnTo>
                <a:lnTo>
                  <a:pt x="6900107" y="979988"/>
                </a:lnTo>
                <a:lnTo>
                  <a:pt x="6860025" y="996830"/>
                </a:lnTo>
                <a:lnTo>
                  <a:pt x="6815328" y="1002791"/>
                </a:lnTo>
                <a:lnTo>
                  <a:pt x="167640" y="1002791"/>
                </a:lnTo>
                <a:lnTo>
                  <a:pt x="122943" y="996830"/>
                </a:lnTo>
                <a:lnTo>
                  <a:pt x="82860" y="979988"/>
                </a:lnTo>
                <a:lnTo>
                  <a:pt x="48958" y="953833"/>
                </a:lnTo>
                <a:lnTo>
                  <a:pt x="22803" y="919931"/>
                </a:lnTo>
                <a:lnTo>
                  <a:pt x="5961" y="879848"/>
                </a:lnTo>
                <a:lnTo>
                  <a:pt x="0" y="835151"/>
                </a:lnTo>
                <a:lnTo>
                  <a:pt x="0" y="166116"/>
                </a:lnTo>
                <a:close/>
              </a:path>
            </a:pathLst>
          </a:custGeom>
          <a:ln w="10668">
            <a:solidFill>
              <a:srgbClr val="1A417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1605788" y="5120137"/>
            <a:ext cx="6640830" cy="35496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>
              <a:lnSpc>
                <a:spcPts val="1210"/>
              </a:lnSpc>
              <a:spcBef>
                <a:spcPts val="280"/>
              </a:spcBef>
            </a:pPr>
            <a:r>
              <a:rPr sz="1150" spc="10" dirty="0">
                <a:latin typeface="Cambria"/>
                <a:cs typeface="Cambria"/>
              </a:rPr>
              <a:t>This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can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105" dirty="0">
                <a:latin typeface="Cambria"/>
                <a:cs typeface="Cambria"/>
              </a:rPr>
              <a:t>be </a:t>
            </a:r>
            <a:r>
              <a:rPr sz="1150" spc="10" dirty="0">
                <a:latin typeface="Cambria"/>
                <a:cs typeface="Cambria"/>
              </a:rPr>
              <a:t>in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hard</a:t>
            </a:r>
            <a:r>
              <a:rPr sz="1150" spc="130" dirty="0">
                <a:latin typeface="Cambria"/>
                <a:cs typeface="Cambria"/>
              </a:rPr>
              <a:t> </a:t>
            </a:r>
            <a:r>
              <a:rPr sz="1150" spc="55" dirty="0">
                <a:latin typeface="Cambria"/>
                <a:cs typeface="Cambria"/>
              </a:rPr>
              <a:t>copy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or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electronic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or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otherwise</a:t>
            </a:r>
            <a:r>
              <a:rPr sz="1150" spc="14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in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manner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to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disseminate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and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make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available </a:t>
            </a:r>
            <a:r>
              <a:rPr sz="1150" spc="10" dirty="0">
                <a:latin typeface="Cambria"/>
                <a:cs typeface="Cambria"/>
              </a:rPr>
              <a:t>the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documentation</a:t>
            </a:r>
            <a:r>
              <a:rPr sz="1150" spc="14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to</a:t>
            </a:r>
            <a:r>
              <a:rPr sz="1150" spc="13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all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personnel</a:t>
            </a:r>
            <a:r>
              <a:rPr sz="1150" spc="15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of</a:t>
            </a:r>
            <a:r>
              <a:rPr sz="1150" spc="13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the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spc="-20" dirty="0">
                <a:latin typeface="Cambria"/>
                <a:cs typeface="Cambria"/>
              </a:rPr>
              <a:t>firm.</a:t>
            </a:r>
            <a:endParaRPr sz="11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15939" y="1306067"/>
            <a:ext cx="143256" cy="111252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972055" y="1310640"/>
            <a:ext cx="367665" cy="106680"/>
            <a:chOff x="1972055" y="1310640"/>
            <a:chExt cx="367665" cy="10668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72055" y="1310640"/>
              <a:ext cx="175260" cy="10667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64080" y="1310640"/>
              <a:ext cx="175260" cy="106679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88919" y="1310640"/>
            <a:ext cx="173736" cy="10667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993135" y="1310640"/>
            <a:ext cx="117348" cy="10667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265164" y="1304544"/>
            <a:ext cx="70103" cy="22707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027420" y="1306067"/>
            <a:ext cx="164592" cy="225552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822191" y="1310640"/>
            <a:ext cx="184404" cy="106679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16580" y="1306067"/>
            <a:ext cx="502919" cy="225552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041647" y="1310640"/>
            <a:ext cx="173735" cy="106679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244340" y="1310640"/>
            <a:ext cx="196595" cy="106679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812535" y="1307084"/>
            <a:ext cx="175260" cy="224535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570476" y="1310640"/>
            <a:ext cx="89916" cy="106679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618487" y="1310640"/>
            <a:ext cx="330708" cy="220979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4677155" y="1310640"/>
            <a:ext cx="281940" cy="106680"/>
            <a:chOff x="4677155" y="1310640"/>
            <a:chExt cx="281940" cy="106680"/>
          </a:xfrm>
        </p:grpSpPr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677155" y="1310640"/>
              <a:ext cx="89916" cy="10667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785359" y="1310640"/>
              <a:ext cx="173736" cy="106679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2191511" y="1310640"/>
            <a:ext cx="562610" cy="220979"/>
            <a:chOff x="2191511" y="1310640"/>
            <a:chExt cx="562610" cy="220979"/>
          </a:xfrm>
        </p:grpSpPr>
        <p:pic>
          <p:nvPicPr>
            <p:cNvPr id="21" name="object 2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383535" y="1310640"/>
              <a:ext cx="370331" cy="22097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191511" y="1310640"/>
              <a:ext cx="338328" cy="220979"/>
            </a:xfrm>
            <a:prstGeom prst="rect">
              <a:avLst/>
            </a:prstGeom>
          </p:spPr>
        </p:pic>
      </p:grpSp>
      <p:pic>
        <p:nvPicPr>
          <p:cNvPr id="23" name="object 23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5192267" y="1310640"/>
            <a:ext cx="117348" cy="106679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810755" y="1310640"/>
            <a:ext cx="117348" cy="106679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4812791" y="1310640"/>
            <a:ext cx="348995" cy="220979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5315711" y="1310640"/>
            <a:ext cx="96011" cy="220979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999488" y="1417319"/>
            <a:ext cx="147828" cy="114300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6934200" y="1310640"/>
            <a:ext cx="96012" cy="220979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5618988" y="1417319"/>
            <a:ext cx="140208" cy="228600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4069079" y="1310640"/>
            <a:ext cx="484631" cy="220979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2587751" y="1417319"/>
            <a:ext cx="165122" cy="114300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2816351" y="1417319"/>
            <a:ext cx="146304" cy="114300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6611111" y="1310640"/>
            <a:ext cx="138683" cy="220979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3019043" y="1417319"/>
            <a:ext cx="120396" cy="114300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3473196" y="1417319"/>
            <a:ext cx="146303" cy="114300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3851147" y="1417319"/>
            <a:ext cx="155448" cy="114300"/>
          </a:xfrm>
          <a:prstGeom prst="rect">
            <a:avLst/>
          </a:prstGeom>
        </p:spPr>
      </p:pic>
      <p:grpSp>
        <p:nvGrpSpPr>
          <p:cNvPr id="37" name="object 37"/>
          <p:cNvGrpSpPr/>
          <p:nvPr/>
        </p:nvGrpSpPr>
        <p:grpSpPr>
          <a:xfrm>
            <a:off x="4491227" y="1417319"/>
            <a:ext cx="245110" cy="114300"/>
            <a:chOff x="4491227" y="1417319"/>
            <a:chExt cx="245110" cy="114300"/>
          </a:xfrm>
        </p:grpSpPr>
        <p:pic>
          <p:nvPicPr>
            <p:cNvPr id="38" name="object 38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568951" y="1417319"/>
              <a:ext cx="166918" cy="11430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491227" y="1417319"/>
              <a:ext cx="67056" cy="114300"/>
            </a:xfrm>
            <a:prstGeom prst="rect">
              <a:avLst/>
            </a:prstGeom>
          </p:spPr>
        </p:pic>
      </p:grpSp>
      <p:pic>
        <p:nvPicPr>
          <p:cNvPr id="40" name="object 40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5015484" y="1417319"/>
            <a:ext cx="146303" cy="114300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5218176" y="1417319"/>
            <a:ext cx="120395" cy="114300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6836664" y="1417319"/>
            <a:ext cx="120396" cy="114300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7060692" y="1310640"/>
            <a:ext cx="192023" cy="377951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5814060" y="1531619"/>
            <a:ext cx="172427" cy="114300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6265164" y="1531619"/>
            <a:ext cx="91439" cy="156971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2555748" y="1531619"/>
            <a:ext cx="216408" cy="114300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6028944" y="1531619"/>
            <a:ext cx="166116" cy="163067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2993135" y="1531619"/>
            <a:ext cx="97536" cy="114300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1618487" y="1531619"/>
            <a:ext cx="466344" cy="156971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5618988" y="1531619"/>
            <a:ext cx="153924" cy="163067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2164079" y="1531619"/>
            <a:ext cx="112775" cy="156971"/>
          </a:xfrm>
          <a:prstGeom prst="rect">
            <a:avLst/>
          </a:prstGeom>
        </p:spPr>
      </p:pic>
      <p:pic>
        <p:nvPicPr>
          <p:cNvPr id="52" name="object 52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3246119" y="1531619"/>
            <a:ext cx="373380" cy="163067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4511040" y="1531619"/>
            <a:ext cx="94167" cy="114300"/>
          </a:xfrm>
          <a:prstGeom prst="rect">
            <a:avLst/>
          </a:prstGeom>
        </p:spPr>
      </p:pic>
      <p:pic>
        <p:nvPicPr>
          <p:cNvPr id="54" name="object 54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2356104" y="1531619"/>
            <a:ext cx="830579" cy="156971"/>
          </a:xfrm>
          <a:prstGeom prst="rect">
            <a:avLst/>
          </a:prstGeom>
        </p:spPr>
      </p:pic>
      <p:pic>
        <p:nvPicPr>
          <p:cNvPr id="55" name="object 55"/>
          <p:cNvPicPr/>
          <p:nvPr/>
        </p:nvPicPr>
        <p:blipFill>
          <a:blip r:embed="rId51" cstate="print"/>
          <a:stretch>
            <a:fillRect/>
          </a:stretch>
        </p:blipFill>
        <p:spPr>
          <a:xfrm>
            <a:off x="5192267" y="1531619"/>
            <a:ext cx="97535" cy="114300"/>
          </a:xfrm>
          <a:prstGeom prst="rect">
            <a:avLst/>
          </a:prstGeom>
        </p:spPr>
      </p:pic>
      <p:pic>
        <p:nvPicPr>
          <p:cNvPr id="56" name="object 56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3822191" y="1531619"/>
            <a:ext cx="393191" cy="156971"/>
          </a:xfrm>
          <a:prstGeom prst="rect">
            <a:avLst/>
          </a:prstGeom>
        </p:spPr>
      </p:pic>
      <p:pic>
        <p:nvPicPr>
          <p:cNvPr id="57" name="object 57"/>
          <p:cNvPicPr/>
          <p:nvPr/>
        </p:nvPicPr>
        <p:blipFill>
          <a:blip r:embed="rId53" cstate="print"/>
          <a:stretch>
            <a:fillRect/>
          </a:stretch>
        </p:blipFill>
        <p:spPr>
          <a:xfrm>
            <a:off x="4285488" y="1531619"/>
            <a:ext cx="114300" cy="156971"/>
          </a:xfrm>
          <a:prstGeom prst="rect">
            <a:avLst/>
          </a:prstGeom>
        </p:spPr>
      </p:pic>
      <p:pic>
        <p:nvPicPr>
          <p:cNvPr id="58" name="object 58"/>
          <p:cNvPicPr/>
          <p:nvPr/>
        </p:nvPicPr>
        <p:blipFill>
          <a:blip r:embed="rId54" cstate="print"/>
          <a:stretch>
            <a:fillRect/>
          </a:stretch>
        </p:blipFill>
        <p:spPr>
          <a:xfrm>
            <a:off x="6810755" y="1531619"/>
            <a:ext cx="97536" cy="114300"/>
          </a:xfrm>
          <a:prstGeom prst="rect">
            <a:avLst/>
          </a:prstGeom>
        </p:spPr>
      </p:pic>
      <p:pic>
        <p:nvPicPr>
          <p:cNvPr id="59" name="object 59"/>
          <p:cNvPicPr/>
          <p:nvPr/>
        </p:nvPicPr>
        <p:blipFill>
          <a:blip r:embed="rId55" cstate="print"/>
          <a:stretch>
            <a:fillRect/>
          </a:stretch>
        </p:blipFill>
        <p:spPr>
          <a:xfrm>
            <a:off x="4530852" y="1531619"/>
            <a:ext cx="186436" cy="160020"/>
          </a:xfrm>
          <a:prstGeom prst="rect">
            <a:avLst/>
          </a:prstGeom>
        </p:spPr>
      </p:pic>
      <p:pic>
        <p:nvPicPr>
          <p:cNvPr id="60" name="object 60"/>
          <p:cNvPicPr/>
          <p:nvPr/>
        </p:nvPicPr>
        <p:blipFill>
          <a:blip r:embed="rId56" cstate="print"/>
          <a:stretch>
            <a:fillRect/>
          </a:stretch>
        </p:blipFill>
        <p:spPr>
          <a:xfrm>
            <a:off x="4785359" y="1531619"/>
            <a:ext cx="600456" cy="156971"/>
          </a:xfrm>
          <a:prstGeom prst="rect">
            <a:avLst/>
          </a:prstGeom>
        </p:spPr>
      </p:pic>
      <p:pic>
        <p:nvPicPr>
          <p:cNvPr id="61" name="object 61"/>
          <p:cNvPicPr/>
          <p:nvPr/>
        </p:nvPicPr>
        <p:blipFill>
          <a:blip r:embed="rId57" cstate="print"/>
          <a:stretch>
            <a:fillRect/>
          </a:stretch>
        </p:blipFill>
        <p:spPr>
          <a:xfrm>
            <a:off x="5833871" y="1645920"/>
            <a:ext cx="150876" cy="108204"/>
          </a:xfrm>
          <a:prstGeom prst="rect">
            <a:avLst/>
          </a:prstGeom>
        </p:spPr>
      </p:pic>
      <p:pic>
        <p:nvPicPr>
          <p:cNvPr id="62" name="object 62"/>
          <p:cNvPicPr/>
          <p:nvPr/>
        </p:nvPicPr>
        <p:blipFill>
          <a:blip r:embed="rId58" cstate="print"/>
          <a:stretch>
            <a:fillRect/>
          </a:stretch>
        </p:blipFill>
        <p:spPr>
          <a:xfrm>
            <a:off x="6571488" y="1531619"/>
            <a:ext cx="432816" cy="156971"/>
          </a:xfrm>
          <a:prstGeom prst="rect">
            <a:avLst/>
          </a:prstGeom>
        </p:spPr>
      </p:pic>
      <p:pic>
        <p:nvPicPr>
          <p:cNvPr id="63" name="object 63"/>
          <p:cNvPicPr/>
          <p:nvPr/>
        </p:nvPicPr>
        <p:blipFill>
          <a:blip r:embed="rId59" cstate="print"/>
          <a:stretch>
            <a:fillRect/>
          </a:stretch>
        </p:blipFill>
        <p:spPr>
          <a:xfrm>
            <a:off x="1621536" y="1798320"/>
            <a:ext cx="156971" cy="388620"/>
          </a:xfrm>
          <a:prstGeom prst="rect">
            <a:avLst/>
          </a:prstGeom>
        </p:spPr>
      </p:pic>
      <p:grpSp>
        <p:nvGrpSpPr>
          <p:cNvPr id="64" name="object 64"/>
          <p:cNvGrpSpPr/>
          <p:nvPr/>
        </p:nvGrpSpPr>
        <p:grpSpPr>
          <a:xfrm>
            <a:off x="1807463" y="1798320"/>
            <a:ext cx="769620" cy="388620"/>
            <a:chOff x="1807463" y="1798320"/>
            <a:chExt cx="769620" cy="388620"/>
          </a:xfrm>
        </p:grpSpPr>
        <p:pic>
          <p:nvPicPr>
            <p:cNvPr id="65" name="object 65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2046731" y="1798320"/>
              <a:ext cx="152400" cy="382524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2234183" y="1798320"/>
              <a:ext cx="152400" cy="382524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2426207" y="1798320"/>
              <a:ext cx="150875" cy="388620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1807463" y="1802892"/>
              <a:ext cx="217932" cy="377952"/>
            </a:xfrm>
            <a:prstGeom prst="rect">
              <a:avLst/>
            </a:prstGeom>
          </p:spPr>
        </p:pic>
      </p:grpSp>
      <p:sp>
        <p:nvSpPr>
          <p:cNvPr id="69" name="object 69"/>
          <p:cNvSpPr txBox="1"/>
          <p:nvPr/>
        </p:nvSpPr>
        <p:spPr>
          <a:xfrm>
            <a:off x="345483" y="2350417"/>
            <a:ext cx="4455795" cy="2037714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163195" indent="-150495">
              <a:lnSpc>
                <a:spcPct val="100000"/>
              </a:lnSpc>
              <a:spcBef>
                <a:spcPts val="590"/>
              </a:spcBef>
              <a:buClr>
                <a:srgbClr val="366091"/>
              </a:buClr>
              <a:buSzPct val="84848"/>
              <a:buFont typeface="Wingdings"/>
              <a:buChar char=""/>
              <a:tabLst>
                <a:tab pos="163195" algn="l"/>
              </a:tabLst>
            </a:pPr>
            <a:r>
              <a:rPr sz="1650" spc="210" dirty="0">
                <a:latin typeface="Cambria"/>
                <a:cs typeface="Cambria"/>
              </a:rPr>
              <a:t>SQC</a:t>
            </a:r>
            <a:r>
              <a:rPr sz="1650" spc="35" dirty="0">
                <a:latin typeface="Cambria"/>
                <a:cs typeface="Cambria"/>
              </a:rPr>
              <a:t> </a:t>
            </a:r>
            <a:r>
              <a:rPr sz="1650" spc="-50" dirty="0">
                <a:latin typeface="Cambria"/>
                <a:cs typeface="Cambria"/>
              </a:rPr>
              <a:t>1</a:t>
            </a:r>
            <a:endParaRPr sz="1650">
              <a:latin typeface="Cambria"/>
              <a:cs typeface="Cambria"/>
            </a:endParaRPr>
          </a:p>
          <a:p>
            <a:pPr marL="248285" indent="-235585">
              <a:lnSpc>
                <a:spcPct val="100000"/>
              </a:lnSpc>
              <a:spcBef>
                <a:spcPts val="490"/>
              </a:spcBef>
              <a:buClr>
                <a:srgbClr val="366091"/>
              </a:buClr>
              <a:buSzPct val="84848"/>
              <a:buFont typeface="Arial MT"/>
              <a:buChar char="•"/>
              <a:tabLst>
                <a:tab pos="248285" algn="l"/>
              </a:tabLst>
            </a:pPr>
            <a:r>
              <a:rPr sz="1650" spc="75" dirty="0">
                <a:latin typeface="Cambria"/>
                <a:cs typeface="Cambria"/>
              </a:rPr>
              <a:t>Applies</a:t>
            </a:r>
            <a:r>
              <a:rPr sz="1650" spc="95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to</a:t>
            </a:r>
            <a:r>
              <a:rPr sz="1650" spc="90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all</a:t>
            </a:r>
            <a:r>
              <a:rPr sz="1650" spc="95" dirty="0">
                <a:latin typeface="Cambria"/>
                <a:cs typeface="Cambria"/>
              </a:rPr>
              <a:t> </a:t>
            </a:r>
            <a:r>
              <a:rPr sz="1650" spc="70" dirty="0">
                <a:latin typeface="Cambria"/>
                <a:cs typeface="Cambria"/>
              </a:rPr>
              <a:t>type </a:t>
            </a:r>
            <a:r>
              <a:rPr sz="1650" dirty="0">
                <a:latin typeface="Cambria"/>
                <a:cs typeface="Cambria"/>
              </a:rPr>
              <a:t>of</a:t>
            </a:r>
            <a:r>
              <a:rPr sz="1650" spc="90" dirty="0">
                <a:latin typeface="Cambria"/>
                <a:cs typeface="Cambria"/>
              </a:rPr>
              <a:t> </a:t>
            </a:r>
            <a:r>
              <a:rPr sz="1650" spc="45" dirty="0">
                <a:latin typeface="Cambria"/>
                <a:cs typeface="Cambria"/>
              </a:rPr>
              <a:t>assignments.</a:t>
            </a:r>
            <a:endParaRPr sz="1650">
              <a:latin typeface="Cambria"/>
              <a:cs typeface="Cambria"/>
            </a:endParaRPr>
          </a:p>
          <a:p>
            <a:pPr marL="248285" marR="5080" indent="-236220">
              <a:lnSpc>
                <a:spcPct val="100000"/>
              </a:lnSpc>
              <a:spcBef>
                <a:spcPts val="495"/>
              </a:spcBef>
              <a:buClr>
                <a:srgbClr val="366091"/>
              </a:buClr>
              <a:buSzPct val="84848"/>
              <a:buFont typeface="Arial MT"/>
              <a:buChar char="•"/>
              <a:tabLst>
                <a:tab pos="248285" algn="l"/>
              </a:tabLst>
            </a:pPr>
            <a:r>
              <a:rPr sz="1650" dirty="0">
                <a:latin typeface="Cambria"/>
                <a:cs typeface="Cambria"/>
              </a:rPr>
              <a:t>It</a:t>
            </a:r>
            <a:r>
              <a:rPr sz="1650" spc="135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talks</a:t>
            </a:r>
            <a:r>
              <a:rPr sz="1650" spc="110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about</a:t>
            </a:r>
            <a:r>
              <a:rPr sz="1650" spc="140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how</a:t>
            </a:r>
            <a:r>
              <a:rPr sz="1650" spc="120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to</a:t>
            </a:r>
            <a:r>
              <a:rPr sz="1650" spc="140" dirty="0">
                <a:latin typeface="Cambria"/>
                <a:cs typeface="Cambria"/>
              </a:rPr>
              <a:t> </a:t>
            </a:r>
            <a:r>
              <a:rPr sz="1650" spc="75" dirty="0">
                <a:latin typeface="Cambria"/>
                <a:cs typeface="Cambria"/>
              </a:rPr>
              <a:t>develop</a:t>
            </a:r>
            <a:r>
              <a:rPr sz="1650" spc="135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quality</a:t>
            </a:r>
            <a:r>
              <a:rPr sz="1650" spc="95" dirty="0">
                <a:latin typeface="Cambria"/>
                <a:cs typeface="Cambria"/>
              </a:rPr>
              <a:t> </a:t>
            </a:r>
            <a:r>
              <a:rPr sz="1650" spc="-10" dirty="0">
                <a:latin typeface="Cambria"/>
                <a:cs typeface="Cambria"/>
              </a:rPr>
              <a:t>control </a:t>
            </a:r>
            <a:r>
              <a:rPr sz="1650" dirty="0">
                <a:latin typeface="Cambria"/>
                <a:cs typeface="Cambria"/>
              </a:rPr>
              <a:t>at</a:t>
            </a:r>
            <a:r>
              <a:rPr sz="1650" spc="75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firm</a:t>
            </a:r>
            <a:r>
              <a:rPr sz="1650" spc="70" dirty="0">
                <a:latin typeface="Cambria"/>
                <a:cs typeface="Cambria"/>
              </a:rPr>
              <a:t> </a:t>
            </a:r>
            <a:r>
              <a:rPr sz="1650" spc="60" dirty="0">
                <a:latin typeface="Cambria"/>
                <a:cs typeface="Cambria"/>
              </a:rPr>
              <a:t>level.</a:t>
            </a:r>
            <a:endParaRPr sz="1650">
              <a:latin typeface="Cambria"/>
              <a:cs typeface="Cambria"/>
            </a:endParaRPr>
          </a:p>
          <a:p>
            <a:pPr marL="248285" marR="515620" indent="-236220">
              <a:lnSpc>
                <a:spcPct val="100000"/>
              </a:lnSpc>
              <a:spcBef>
                <a:spcPts val="500"/>
              </a:spcBef>
              <a:buClr>
                <a:srgbClr val="366091"/>
              </a:buClr>
              <a:buSzPct val="84848"/>
              <a:buFont typeface="Arial MT"/>
              <a:buChar char="•"/>
              <a:tabLst>
                <a:tab pos="248285" algn="l"/>
              </a:tabLst>
            </a:pPr>
            <a:r>
              <a:rPr sz="1650" dirty="0">
                <a:latin typeface="Cambria"/>
                <a:cs typeface="Cambria"/>
              </a:rPr>
              <a:t>It</a:t>
            </a:r>
            <a:r>
              <a:rPr sz="1650" spc="100" dirty="0">
                <a:latin typeface="Cambria"/>
                <a:cs typeface="Cambria"/>
              </a:rPr>
              <a:t> </a:t>
            </a:r>
            <a:r>
              <a:rPr sz="1650" spc="50" dirty="0">
                <a:latin typeface="Cambria"/>
                <a:cs typeface="Cambria"/>
              </a:rPr>
              <a:t>also</a:t>
            </a:r>
            <a:r>
              <a:rPr sz="1650" spc="105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talks</a:t>
            </a:r>
            <a:r>
              <a:rPr sz="1650" spc="95" dirty="0">
                <a:latin typeface="Cambria"/>
                <a:cs typeface="Cambria"/>
              </a:rPr>
              <a:t> </a:t>
            </a:r>
            <a:r>
              <a:rPr sz="1650" spc="50" dirty="0">
                <a:latin typeface="Cambria"/>
                <a:cs typeface="Cambria"/>
              </a:rPr>
              <a:t>about</a:t>
            </a:r>
            <a:r>
              <a:rPr sz="1650" spc="85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internal</a:t>
            </a:r>
            <a:r>
              <a:rPr sz="1650" spc="105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rotation</a:t>
            </a:r>
            <a:r>
              <a:rPr sz="1650" spc="80" dirty="0">
                <a:latin typeface="Cambria"/>
                <a:cs typeface="Cambria"/>
              </a:rPr>
              <a:t> </a:t>
            </a:r>
            <a:r>
              <a:rPr sz="1650" spc="-25" dirty="0">
                <a:latin typeface="Cambria"/>
                <a:cs typeface="Cambria"/>
              </a:rPr>
              <a:t>of </a:t>
            </a:r>
            <a:r>
              <a:rPr sz="1650" dirty="0">
                <a:latin typeface="Cambria"/>
                <a:cs typeface="Cambria"/>
              </a:rPr>
              <a:t>partner</a:t>
            </a:r>
            <a:r>
              <a:rPr sz="1650" spc="100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after</a:t>
            </a:r>
            <a:r>
              <a:rPr sz="1650" spc="120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7</a:t>
            </a:r>
            <a:r>
              <a:rPr sz="1650" spc="114" dirty="0">
                <a:latin typeface="Cambria"/>
                <a:cs typeface="Cambria"/>
              </a:rPr>
              <a:t> </a:t>
            </a:r>
            <a:r>
              <a:rPr sz="1650" spc="50" dirty="0">
                <a:latin typeface="Cambria"/>
                <a:cs typeface="Cambria"/>
              </a:rPr>
              <a:t>years</a:t>
            </a:r>
            <a:r>
              <a:rPr sz="1650" spc="100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&amp;</a:t>
            </a:r>
            <a:r>
              <a:rPr sz="1650" spc="100" dirty="0">
                <a:latin typeface="Cambria"/>
                <a:cs typeface="Cambria"/>
              </a:rPr>
              <a:t> </a:t>
            </a:r>
            <a:r>
              <a:rPr sz="1650" spc="50" dirty="0">
                <a:latin typeface="Cambria"/>
                <a:cs typeface="Cambria"/>
              </a:rPr>
              <a:t>maintenance</a:t>
            </a:r>
            <a:r>
              <a:rPr sz="1650" spc="114" dirty="0">
                <a:latin typeface="Cambria"/>
                <a:cs typeface="Cambria"/>
              </a:rPr>
              <a:t> </a:t>
            </a:r>
            <a:r>
              <a:rPr sz="1650" spc="-25" dirty="0">
                <a:latin typeface="Cambria"/>
                <a:cs typeface="Cambria"/>
              </a:rPr>
              <a:t>of </a:t>
            </a:r>
            <a:r>
              <a:rPr sz="1650" spc="55" dirty="0">
                <a:latin typeface="Cambria"/>
                <a:cs typeface="Cambria"/>
              </a:rPr>
              <a:t>documents</a:t>
            </a:r>
            <a:r>
              <a:rPr sz="1650" spc="45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for</a:t>
            </a:r>
            <a:r>
              <a:rPr sz="1650" spc="60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7</a:t>
            </a:r>
            <a:r>
              <a:rPr sz="1650" spc="70" dirty="0">
                <a:latin typeface="Cambria"/>
                <a:cs typeface="Cambria"/>
              </a:rPr>
              <a:t> </a:t>
            </a:r>
            <a:r>
              <a:rPr sz="1650" spc="55" dirty="0">
                <a:latin typeface="Cambria"/>
                <a:cs typeface="Cambria"/>
              </a:rPr>
              <a:t>years.</a:t>
            </a:r>
            <a:endParaRPr sz="1650">
              <a:latin typeface="Cambria"/>
              <a:cs typeface="Cambria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5217705" y="2428713"/>
            <a:ext cx="831215" cy="2781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3195" indent="-150495">
              <a:lnSpc>
                <a:spcPct val="100000"/>
              </a:lnSpc>
              <a:spcBef>
                <a:spcPts val="105"/>
              </a:spcBef>
              <a:buClr>
                <a:srgbClr val="366091"/>
              </a:buClr>
              <a:buSzPct val="84848"/>
              <a:buFont typeface="Wingdings"/>
              <a:buChar char=""/>
              <a:tabLst>
                <a:tab pos="163195" algn="l"/>
              </a:tabLst>
            </a:pPr>
            <a:r>
              <a:rPr sz="1650" spc="90" dirty="0">
                <a:latin typeface="Cambria"/>
                <a:cs typeface="Cambria"/>
              </a:rPr>
              <a:t>SA</a:t>
            </a:r>
            <a:r>
              <a:rPr sz="1650" spc="50" dirty="0">
                <a:latin typeface="Cambria"/>
                <a:cs typeface="Cambria"/>
              </a:rPr>
              <a:t> </a:t>
            </a:r>
            <a:r>
              <a:rPr sz="1650" spc="-25" dirty="0">
                <a:latin typeface="Cambria"/>
                <a:cs typeface="Cambria"/>
              </a:rPr>
              <a:t>220</a:t>
            </a:r>
            <a:endParaRPr sz="1650">
              <a:latin typeface="Cambria"/>
              <a:cs typeface="Cambria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5217705" y="2780803"/>
            <a:ext cx="3982720" cy="1082675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248285" marR="236220" indent="-236220">
              <a:lnSpc>
                <a:spcPts val="1789"/>
              </a:lnSpc>
              <a:spcBef>
                <a:spcPts val="325"/>
              </a:spcBef>
              <a:buClr>
                <a:srgbClr val="366091"/>
              </a:buClr>
              <a:buSzPct val="84848"/>
              <a:buFont typeface="Arial MT"/>
              <a:buChar char="•"/>
              <a:tabLst>
                <a:tab pos="248285" algn="l"/>
              </a:tabLst>
            </a:pPr>
            <a:r>
              <a:rPr sz="1650" spc="85" dirty="0">
                <a:latin typeface="Cambria"/>
                <a:cs typeface="Cambria"/>
              </a:rPr>
              <a:t>Applicable</a:t>
            </a:r>
            <a:r>
              <a:rPr sz="1650" spc="114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only</a:t>
            </a:r>
            <a:r>
              <a:rPr sz="1650" spc="140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to</a:t>
            </a:r>
            <a:r>
              <a:rPr sz="1650" spc="120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audit</a:t>
            </a:r>
            <a:r>
              <a:rPr sz="1650" spc="100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of</a:t>
            </a:r>
            <a:r>
              <a:rPr sz="1650" spc="140" dirty="0">
                <a:latin typeface="Cambria"/>
                <a:cs typeface="Cambria"/>
              </a:rPr>
              <a:t> </a:t>
            </a:r>
            <a:r>
              <a:rPr sz="1650" spc="-10" dirty="0">
                <a:latin typeface="Cambria"/>
                <a:cs typeface="Cambria"/>
              </a:rPr>
              <a:t>historical information,</a:t>
            </a:r>
            <a:endParaRPr sz="1650">
              <a:latin typeface="Cambria"/>
              <a:cs typeface="Cambria"/>
            </a:endParaRPr>
          </a:p>
          <a:p>
            <a:pPr marL="248285" marR="5080" indent="-236220">
              <a:lnSpc>
                <a:spcPts val="1780"/>
              </a:lnSpc>
              <a:spcBef>
                <a:spcPts val="985"/>
              </a:spcBef>
              <a:buClr>
                <a:srgbClr val="366091"/>
              </a:buClr>
              <a:buSzPct val="84848"/>
              <a:buFont typeface="Arial MT"/>
              <a:buChar char="•"/>
              <a:tabLst>
                <a:tab pos="248285" algn="l"/>
              </a:tabLst>
            </a:pPr>
            <a:r>
              <a:rPr sz="1650" dirty="0">
                <a:latin typeface="Cambria"/>
                <a:cs typeface="Cambria"/>
              </a:rPr>
              <a:t>It</a:t>
            </a:r>
            <a:r>
              <a:rPr sz="1650" spc="65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talks</a:t>
            </a:r>
            <a:r>
              <a:rPr sz="1650" spc="35" dirty="0">
                <a:latin typeface="Cambria"/>
                <a:cs typeface="Cambria"/>
              </a:rPr>
              <a:t> </a:t>
            </a:r>
            <a:r>
              <a:rPr sz="1650" spc="50" dirty="0">
                <a:latin typeface="Cambria"/>
                <a:cs typeface="Cambria"/>
              </a:rPr>
              <a:t>about </a:t>
            </a:r>
            <a:r>
              <a:rPr sz="1650" dirty="0">
                <a:latin typeface="Cambria"/>
                <a:cs typeface="Cambria"/>
              </a:rPr>
              <a:t>how</a:t>
            </a:r>
            <a:r>
              <a:rPr sz="1650" spc="50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to</a:t>
            </a:r>
            <a:r>
              <a:rPr sz="1650" spc="65" dirty="0">
                <a:latin typeface="Cambria"/>
                <a:cs typeface="Cambria"/>
              </a:rPr>
              <a:t> </a:t>
            </a:r>
            <a:r>
              <a:rPr sz="1650" spc="50" dirty="0">
                <a:latin typeface="Cambria"/>
                <a:cs typeface="Cambria"/>
              </a:rPr>
              <a:t>implement</a:t>
            </a:r>
            <a:r>
              <a:rPr sz="1650" spc="65" dirty="0">
                <a:latin typeface="Cambria"/>
                <a:cs typeface="Cambria"/>
              </a:rPr>
              <a:t> </a:t>
            </a:r>
            <a:r>
              <a:rPr sz="1650" spc="-10" dirty="0">
                <a:latin typeface="Cambria"/>
                <a:cs typeface="Cambria"/>
              </a:rPr>
              <a:t>quality </a:t>
            </a:r>
            <a:r>
              <a:rPr sz="1650" spc="65" dirty="0">
                <a:latin typeface="Cambria"/>
                <a:cs typeface="Cambria"/>
              </a:rPr>
              <a:t>policies</a:t>
            </a:r>
            <a:r>
              <a:rPr sz="1650" spc="55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at</a:t>
            </a:r>
            <a:r>
              <a:rPr sz="1650" spc="50" dirty="0">
                <a:latin typeface="Cambria"/>
                <a:cs typeface="Cambria"/>
              </a:rPr>
              <a:t> assignment</a:t>
            </a:r>
            <a:r>
              <a:rPr sz="1650" spc="65" dirty="0">
                <a:latin typeface="Cambria"/>
                <a:cs typeface="Cambria"/>
              </a:rPr>
              <a:t> </a:t>
            </a:r>
            <a:r>
              <a:rPr sz="1650" spc="60" dirty="0">
                <a:latin typeface="Cambria"/>
                <a:cs typeface="Cambria"/>
              </a:rPr>
              <a:t>level.</a:t>
            </a:r>
            <a:endParaRPr sz="16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57427" y="2164079"/>
            <a:ext cx="8441690" cy="3145790"/>
            <a:chOff x="757427" y="2164079"/>
            <a:chExt cx="8441690" cy="31457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7427" y="2164079"/>
              <a:ext cx="8441435" cy="7467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7427" y="2276855"/>
              <a:ext cx="8441435" cy="303276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049768" y="4504943"/>
              <a:ext cx="715010" cy="713740"/>
            </a:xfrm>
            <a:custGeom>
              <a:avLst/>
              <a:gdLst/>
              <a:ahLst/>
              <a:cxnLst/>
              <a:rect l="l" t="t" r="r" b="b"/>
              <a:pathLst>
                <a:path w="715009" h="713739">
                  <a:moveTo>
                    <a:pt x="0" y="356615"/>
                  </a:moveTo>
                  <a:lnTo>
                    <a:pt x="3263" y="307980"/>
                  </a:lnTo>
                  <a:lnTo>
                    <a:pt x="12770" y="261408"/>
                  </a:lnTo>
                  <a:lnTo>
                    <a:pt x="28098" y="217312"/>
                  </a:lnTo>
                  <a:lnTo>
                    <a:pt x="48824" y="176106"/>
                  </a:lnTo>
                  <a:lnTo>
                    <a:pt x="74524" y="138202"/>
                  </a:lnTo>
                  <a:lnTo>
                    <a:pt x="104774" y="104012"/>
                  </a:lnTo>
                  <a:lnTo>
                    <a:pt x="139153" y="73951"/>
                  </a:lnTo>
                  <a:lnTo>
                    <a:pt x="177235" y="48429"/>
                  </a:lnTo>
                  <a:lnTo>
                    <a:pt x="218598" y="27860"/>
                  </a:lnTo>
                  <a:lnTo>
                    <a:pt x="262819" y="12657"/>
                  </a:lnTo>
                  <a:lnTo>
                    <a:pt x="309474" y="3233"/>
                  </a:lnTo>
                  <a:lnTo>
                    <a:pt x="358139" y="0"/>
                  </a:lnTo>
                  <a:lnTo>
                    <a:pt x="406455" y="3233"/>
                  </a:lnTo>
                  <a:lnTo>
                    <a:pt x="452818" y="12657"/>
                  </a:lnTo>
                  <a:lnTo>
                    <a:pt x="496800" y="27860"/>
                  </a:lnTo>
                  <a:lnTo>
                    <a:pt x="537972" y="48429"/>
                  </a:lnTo>
                  <a:lnTo>
                    <a:pt x="575905" y="73951"/>
                  </a:lnTo>
                  <a:lnTo>
                    <a:pt x="610171" y="104012"/>
                  </a:lnTo>
                  <a:lnTo>
                    <a:pt x="640341" y="138202"/>
                  </a:lnTo>
                  <a:lnTo>
                    <a:pt x="665988" y="176106"/>
                  </a:lnTo>
                  <a:lnTo>
                    <a:pt x="686681" y="217312"/>
                  </a:lnTo>
                  <a:lnTo>
                    <a:pt x="701992" y="261408"/>
                  </a:lnTo>
                  <a:lnTo>
                    <a:pt x="711493" y="307980"/>
                  </a:lnTo>
                  <a:lnTo>
                    <a:pt x="714756" y="356615"/>
                  </a:lnTo>
                  <a:lnTo>
                    <a:pt x="711493" y="404931"/>
                  </a:lnTo>
                  <a:lnTo>
                    <a:pt x="701992" y="451294"/>
                  </a:lnTo>
                  <a:lnTo>
                    <a:pt x="686681" y="495276"/>
                  </a:lnTo>
                  <a:lnTo>
                    <a:pt x="665988" y="536447"/>
                  </a:lnTo>
                  <a:lnTo>
                    <a:pt x="640341" y="574381"/>
                  </a:lnTo>
                  <a:lnTo>
                    <a:pt x="610171" y="608647"/>
                  </a:lnTo>
                  <a:lnTo>
                    <a:pt x="575905" y="638817"/>
                  </a:lnTo>
                  <a:lnTo>
                    <a:pt x="537972" y="664463"/>
                  </a:lnTo>
                  <a:lnTo>
                    <a:pt x="496800" y="685157"/>
                  </a:lnTo>
                  <a:lnTo>
                    <a:pt x="452818" y="700468"/>
                  </a:lnTo>
                  <a:lnTo>
                    <a:pt x="406455" y="709969"/>
                  </a:lnTo>
                  <a:lnTo>
                    <a:pt x="358139" y="713231"/>
                  </a:lnTo>
                  <a:lnTo>
                    <a:pt x="309474" y="709969"/>
                  </a:lnTo>
                  <a:lnTo>
                    <a:pt x="262819" y="700468"/>
                  </a:lnTo>
                  <a:lnTo>
                    <a:pt x="218598" y="685157"/>
                  </a:lnTo>
                  <a:lnTo>
                    <a:pt x="177235" y="664463"/>
                  </a:lnTo>
                  <a:lnTo>
                    <a:pt x="139153" y="638817"/>
                  </a:lnTo>
                  <a:lnTo>
                    <a:pt x="104774" y="608647"/>
                  </a:lnTo>
                  <a:lnTo>
                    <a:pt x="74524" y="574381"/>
                  </a:lnTo>
                  <a:lnTo>
                    <a:pt x="48824" y="536447"/>
                  </a:lnTo>
                  <a:lnTo>
                    <a:pt x="28098" y="495276"/>
                  </a:lnTo>
                  <a:lnTo>
                    <a:pt x="12770" y="451294"/>
                  </a:lnTo>
                  <a:lnTo>
                    <a:pt x="3263" y="404931"/>
                  </a:lnTo>
                  <a:lnTo>
                    <a:pt x="0" y="356615"/>
                  </a:lnTo>
                </a:path>
              </a:pathLst>
            </a:custGeom>
            <a:ln w="2133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07208" y="2223008"/>
              <a:ext cx="175259" cy="22301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18488" y="2226563"/>
              <a:ext cx="140208" cy="21945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35480" y="2226563"/>
              <a:ext cx="92964" cy="21945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10512" y="2226563"/>
              <a:ext cx="102108" cy="21945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55875" y="2226563"/>
              <a:ext cx="190500" cy="21945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273808" y="2226563"/>
              <a:ext cx="111251" cy="21945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407920" y="2226563"/>
              <a:ext cx="196595" cy="21945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124200" y="2226563"/>
              <a:ext cx="92964" cy="21945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999232" y="2226563"/>
              <a:ext cx="102108" cy="21945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261360" y="2226563"/>
              <a:ext cx="140208" cy="21945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587496" y="2439923"/>
              <a:ext cx="45719" cy="609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461003" y="2226563"/>
              <a:ext cx="108204" cy="21945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651503" y="2226563"/>
              <a:ext cx="111252" cy="21945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785616" y="2226563"/>
              <a:ext cx="196595" cy="21945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995927" y="2226563"/>
              <a:ext cx="219456" cy="219455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808732" y="2446019"/>
              <a:ext cx="172453" cy="22402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578863" y="2446019"/>
              <a:ext cx="217932" cy="158496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839467" y="2446019"/>
              <a:ext cx="160545" cy="16459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055875" y="2446019"/>
              <a:ext cx="189225" cy="158496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273808" y="2446019"/>
              <a:ext cx="111251" cy="158496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450592" y="2446019"/>
              <a:ext cx="112775" cy="158496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028188" y="2446019"/>
              <a:ext cx="160545" cy="16459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221735" y="2446019"/>
              <a:ext cx="217932" cy="158496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461003" y="2446019"/>
              <a:ext cx="172212" cy="158496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651503" y="2446019"/>
              <a:ext cx="111252" cy="158496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828288" y="2446019"/>
              <a:ext cx="112775" cy="158496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055364" y="2446019"/>
              <a:ext cx="106679" cy="15849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854196" y="2714243"/>
              <a:ext cx="175259" cy="19812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923288" y="2718815"/>
              <a:ext cx="140208" cy="193548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106167" y="2718815"/>
              <a:ext cx="196596" cy="193548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2447544" y="2718815"/>
              <a:ext cx="92964" cy="193548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2322575" y="2718815"/>
              <a:ext cx="102108" cy="193548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557272" y="2718815"/>
              <a:ext cx="198119" cy="193548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790444" y="2718815"/>
              <a:ext cx="111252" cy="193548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924556" y="2718815"/>
              <a:ext cx="196595" cy="193548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581912" y="2718815"/>
              <a:ext cx="281939" cy="377951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3134867" y="2718815"/>
              <a:ext cx="219456" cy="193548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3541776" y="2718815"/>
              <a:ext cx="281940" cy="19354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069080" y="2718815"/>
              <a:ext cx="190500" cy="193548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4287011" y="2718815"/>
              <a:ext cx="173736" cy="193548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4491227" y="2718815"/>
              <a:ext cx="108204" cy="193548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3855719" y="2912364"/>
              <a:ext cx="172949" cy="190500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883663" y="2912364"/>
              <a:ext cx="217932" cy="184403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148840" y="2912364"/>
              <a:ext cx="112775" cy="184403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2351532" y="2912364"/>
              <a:ext cx="160694" cy="1905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2557272" y="2912364"/>
              <a:ext cx="216408" cy="184403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2790444" y="2912364"/>
              <a:ext cx="111252" cy="184403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2967227" y="2912364"/>
              <a:ext cx="112775" cy="184403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3194303" y="2912364"/>
              <a:ext cx="106680" cy="184403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3541776" y="2912364"/>
              <a:ext cx="281940" cy="184403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4069080" y="2912364"/>
              <a:ext cx="189696" cy="184403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4287011" y="2912364"/>
              <a:ext cx="173736" cy="184403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4491227" y="2912364"/>
              <a:ext cx="172212" cy="18440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2717" y="1518981"/>
            <a:ext cx="3716020" cy="4279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55" dirty="0"/>
              <a:t>Applicability</a:t>
            </a:r>
            <a:r>
              <a:rPr spc="110" dirty="0"/>
              <a:t> </a:t>
            </a:r>
            <a:r>
              <a:rPr spc="-20" dirty="0"/>
              <a:t>of</a:t>
            </a:r>
            <a:r>
              <a:rPr spc="80" dirty="0"/>
              <a:t> </a:t>
            </a:r>
            <a:r>
              <a:rPr spc="-350" dirty="0"/>
              <a:t>AQMM</a:t>
            </a:r>
            <a:r>
              <a:rPr spc="204" dirty="0"/>
              <a:t> </a:t>
            </a:r>
            <a:r>
              <a:rPr spc="-285" dirty="0"/>
              <a:t>v1.0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62785" y="2229087"/>
            <a:ext cx="7077075" cy="206311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60" dirty="0">
                <a:latin typeface="Cambria"/>
                <a:cs typeface="Cambria"/>
              </a:rPr>
              <a:t>The</a:t>
            </a:r>
            <a:r>
              <a:rPr sz="1450" spc="135" dirty="0">
                <a:latin typeface="Cambria"/>
                <a:cs typeface="Cambria"/>
              </a:rPr>
              <a:t> </a:t>
            </a:r>
            <a:r>
              <a:rPr sz="1450" spc="130" dirty="0">
                <a:latin typeface="Cambria"/>
                <a:cs typeface="Cambria"/>
              </a:rPr>
              <a:t>AQMM</a:t>
            </a:r>
            <a:r>
              <a:rPr sz="1450" spc="100" dirty="0">
                <a:latin typeface="Cambria"/>
                <a:cs typeface="Cambria"/>
              </a:rPr>
              <a:t> </a:t>
            </a:r>
            <a:r>
              <a:rPr sz="1450" dirty="0">
                <a:latin typeface="Cambria"/>
                <a:cs typeface="Cambria"/>
              </a:rPr>
              <a:t>v1.0</a:t>
            </a:r>
            <a:r>
              <a:rPr sz="1450" spc="120" dirty="0">
                <a:latin typeface="Cambria"/>
                <a:cs typeface="Cambria"/>
              </a:rPr>
              <a:t> </a:t>
            </a:r>
            <a:r>
              <a:rPr sz="1450" dirty="0">
                <a:latin typeface="Cambria"/>
                <a:cs typeface="Cambria"/>
              </a:rPr>
              <a:t>will</a:t>
            </a:r>
            <a:r>
              <a:rPr sz="1450" spc="120" dirty="0">
                <a:latin typeface="Cambria"/>
                <a:cs typeface="Cambria"/>
              </a:rPr>
              <a:t> </a:t>
            </a:r>
            <a:r>
              <a:rPr sz="1450" spc="80" dirty="0">
                <a:latin typeface="Cambria"/>
                <a:cs typeface="Cambria"/>
              </a:rPr>
              <a:t>apply</a:t>
            </a:r>
            <a:r>
              <a:rPr sz="1450" spc="85" dirty="0">
                <a:latin typeface="Cambria"/>
                <a:cs typeface="Cambria"/>
              </a:rPr>
              <a:t> </a:t>
            </a:r>
            <a:r>
              <a:rPr sz="1450" dirty="0">
                <a:latin typeface="Cambria"/>
                <a:cs typeface="Cambria"/>
              </a:rPr>
              <a:t>to</a:t>
            </a:r>
            <a:r>
              <a:rPr sz="1450" spc="135" dirty="0">
                <a:latin typeface="Cambria"/>
                <a:cs typeface="Cambria"/>
              </a:rPr>
              <a:t> </a:t>
            </a:r>
            <a:r>
              <a:rPr sz="1450" dirty="0">
                <a:latin typeface="Cambria"/>
                <a:cs typeface="Cambria"/>
              </a:rPr>
              <a:t>firms</a:t>
            </a:r>
            <a:r>
              <a:rPr sz="1450" spc="135" dirty="0">
                <a:latin typeface="Cambria"/>
                <a:cs typeface="Cambria"/>
              </a:rPr>
              <a:t> </a:t>
            </a:r>
            <a:r>
              <a:rPr sz="1450" spc="55" dirty="0">
                <a:latin typeface="Cambria"/>
                <a:cs typeface="Cambria"/>
              </a:rPr>
              <a:t>auditing</a:t>
            </a:r>
            <a:r>
              <a:rPr sz="1450" spc="114" dirty="0">
                <a:latin typeface="Cambria"/>
                <a:cs typeface="Cambria"/>
              </a:rPr>
              <a:t> </a:t>
            </a:r>
            <a:r>
              <a:rPr sz="1450" dirty="0">
                <a:latin typeface="Cambria"/>
                <a:cs typeface="Cambria"/>
              </a:rPr>
              <a:t>the</a:t>
            </a:r>
            <a:r>
              <a:rPr sz="1450" spc="140" dirty="0">
                <a:latin typeface="Cambria"/>
                <a:cs typeface="Cambria"/>
              </a:rPr>
              <a:t> </a:t>
            </a:r>
            <a:r>
              <a:rPr sz="1450" spc="50" dirty="0">
                <a:latin typeface="Cambria"/>
                <a:cs typeface="Cambria"/>
              </a:rPr>
              <a:t>following</a:t>
            </a:r>
            <a:r>
              <a:rPr sz="1450" spc="155" dirty="0">
                <a:latin typeface="Cambria"/>
                <a:cs typeface="Cambria"/>
              </a:rPr>
              <a:t> </a:t>
            </a:r>
            <a:r>
              <a:rPr sz="1450" spc="-10" dirty="0">
                <a:latin typeface="Cambria"/>
                <a:cs typeface="Cambria"/>
              </a:rPr>
              <a:t>entities:</a:t>
            </a:r>
            <a:endParaRPr sz="145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25"/>
              </a:spcBef>
            </a:pPr>
            <a:endParaRPr sz="1450">
              <a:latin typeface="Cambria"/>
              <a:cs typeface="Cambria"/>
            </a:endParaRPr>
          </a:p>
          <a:p>
            <a:pPr marL="295910" indent="-283210">
              <a:lnSpc>
                <a:spcPct val="100000"/>
              </a:lnSpc>
              <a:buAutoNum type="alphaLcParenBoth"/>
              <a:tabLst>
                <a:tab pos="295910" algn="l"/>
              </a:tabLst>
            </a:pPr>
            <a:r>
              <a:rPr sz="1450" spc="135" dirty="0">
                <a:latin typeface="Cambria"/>
                <a:cs typeface="Cambria"/>
              </a:rPr>
              <a:t>A</a:t>
            </a:r>
            <a:r>
              <a:rPr sz="1450" spc="155" dirty="0">
                <a:latin typeface="Cambria"/>
                <a:cs typeface="Cambria"/>
              </a:rPr>
              <a:t> </a:t>
            </a:r>
            <a:r>
              <a:rPr sz="1450" spc="55" dirty="0">
                <a:latin typeface="Cambria"/>
                <a:cs typeface="Cambria"/>
              </a:rPr>
              <a:t>listed</a:t>
            </a:r>
            <a:r>
              <a:rPr sz="1450" spc="140" dirty="0">
                <a:latin typeface="Cambria"/>
                <a:cs typeface="Cambria"/>
              </a:rPr>
              <a:t> </a:t>
            </a:r>
            <a:r>
              <a:rPr sz="1450" dirty="0">
                <a:latin typeface="Cambria"/>
                <a:cs typeface="Cambria"/>
              </a:rPr>
              <a:t>entity;</a:t>
            </a:r>
            <a:r>
              <a:rPr sz="1450" spc="20" dirty="0">
                <a:latin typeface="Cambria"/>
                <a:cs typeface="Cambria"/>
              </a:rPr>
              <a:t> </a:t>
            </a:r>
            <a:r>
              <a:rPr sz="1450" spc="-25" dirty="0">
                <a:latin typeface="Cambria"/>
                <a:cs typeface="Cambria"/>
              </a:rPr>
              <a:t>or</a:t>
            </a:r>
            <a:endParaRPr sz="145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25"/>
              </a:spcBef>
              <a:buFont typeface="Cambria"/>
              <a:buAutoNum type="alphaLcParenBoth"/>
            </a:pPr>
            <a:endParaRPr sz="1450">
              <a:latin typeface="Cambria"/>
              <a:cs typeface="Cambria"/>
            </a:endParaRPr>
          </a:p>
          <a:p>
            <a:pPr marL="324485" indent="-311785">
              <a:lnSpc>
                <a:spcPct val="100000"/>
              </a:lnSpc>
              <a:buAutoNum type="alphaLcParenBoth"/>
              <a:tabLst>
                <a:tab pos="324485" algn="l"/>
              </a:tabLst>
            </a:pPr>
            <a:r>
              <a:rPr sz="1450" spc="10" dirty="0">
                <a:latin typeface="Cambria"/>
                <a:cs typeface="Cambria"/>
              </a:rPr>
              <a:t>Banks</a:t>
            </a:r>
            <a:r>
              <a:rPr sz="1450" spc="140" dirty="0">
                <a:latin typeface="Cambria"/>
                <a:cs typeface="Cambria"/>
              </a:rPr>
              <a:t> </a:t>
            </a:r>
            <a:r>
              <a:rPr sz="1450" spc="10" dirty="0">
                <a:latin typeface="Cambria"/>
                <a:cs typeface="Cambria"/>
              </a:rPr>
              <a:t>other</a:t>
            </a:r>
            <a:r>
              <a:rPr sz="1450" spc="185" dirty="0">
                <a:latin typeface="Cambria"/>
                <a:cs typeface="Cambria"/>
              </a:rPr>
              <a:t> </a:t>
            </a:r>
            <a:r>
              <a:rPr sz="1450" spc="10" dirty="0">
                <a:latin typeface="Cambria"/>
                <a:cs typeface="Cambria"/>
              </a:rPr>
              <a:t>than</a:t>
            </a:r>
            <a:r>
              <a:rPr sz="1450" spc="150" dirty="0">
                <a:latin typeface="Cambria"/>
                <a:cs typeface="Cambria"/>
              </a:rPr>
              <a:t> </a:t>
            </a:r>
            <a:r>
              <a:rPr sz="1450" spc="85" dirty="0">
                <a:latin typeface="Cambria"/>
                <a:cs typeface="Cambria"/>
              </a:rPr>
              <a:t>co-</a:t>
            </a:r>
            <a:r>
              <a:rPr sz="1450" spc="55" dirty="0">
                <a:latin typeface="Cambria"/>
                <a:cs typeface="Cambria"/>
              </a:rPr>
              <a:t>operative</a:t>
            </a:r>
            <a:r>
              <a:rPr sz="1450" spc="110" dirty="0">
                <a:latin typeface="Cambria"/>
                <a:cs typeface="Cambria"/>
              </a:rPr>
              <a:t> </a:t>
            </a:r>
            <a:r>
              <a:rPr sz="1450" spc="80" dirty="0">
                <a:latin typeface="Cambria"/>
                <a:cs typeface="Cambria"/>
              </a:rPr>
              <a:t>banks</a:t>
            </a:r>
            <a:r>
              <a:rPr sz="1450" spc="135" dirty="0">
                <a:latin typeface="Cambria"/>
                <a:cs typeface="Cambria"/>
              </a:rPr>
              <a:t> </a:t>
            </a:r>
            <a:r>
              <a:rPr sz="1450" i="1" spc="70" dirty="0">
                <a:latin typeface="Cambria"/>
                <a:cs typeface="Cambria"/>
              </a:rPr>
              <a:t>(except</a:t>
            </a:r>
            <a:r>
              <a:rPr sz="1450" i="1" spc="130" dirty="0">
                <a:latin typeface="Cambria"/>
                <a:cs typeface="Cambria"/>
              </a:rPr>
              <a:t> </a:t>
            </a:r>
            <a:r>
              <a:rPr sz="1450" i="1" spc="10" dirty="0">
                <a:latin typeface="Cambria"/>
                <a:cs typeface="Cambria"/>
              </a:rPr>
              <a:t>multi-state</a:t>
            </a:r>
            <a:r>
              <a:rPr sz="1450" i="1" spc="120" dirty="0">
                <a:latin typeface="Cambria"/>
                <a:cs typeface="Cambria"/>
              </a:rPr>
              <a:t> </a:t>
            </a:r>
            <a:r>
              <a:rPr sz="1450" i="1" spc="105" dirty="0">
                <a:latin typeface="Cambria"/>
                <a:cs typeface="Cambria"/>
              </a:rPr>
              <a:t>co-</a:t>
            </a:r>
            <a:r>
              <a:rPr sz="1450" i="1" spc="10" dirty="0">
                <a:latin typeface="Cambria"/>
                <a:cs typeface="Cambria"/>
              </a:rPr>
              <a:t>operative</a:t>
            </a:r>
            <a:r>
              <a:rPr sz="1450" i="1" spc="114" dirty="0">
                <a:latin typeface="Cambria"/>
                <a:cs typeface="Cambria"/>
              </a:rPr>
              <a:t> </a:t>
            </a:r>
            <a:r>
              <a:rPr sz="1450" i="1" spc="55" dirty="0">
                <a:latin typeface="Cambria"/>
                <a:cs typeface="Cambria"/>
              </a:rPr>
              <a:t>banks);</a:t>
            </a:r>
            <a:r>
              <a:rPr sz="1450" i="1" spc="-15" dirty="0">
                <a:latin typeface="Cambria"/>
                <a:cs typeface="Cambria"/>
              </a:rPr>
              <a:t> </a:t>
            </a:r>
            <a:r>
              <a:rPr sz="1450" i="1" spc="-25" dirty="0">
                <a:latin typeface="Cambria"/>
                <a:cs typeface="Cambria"/>
              </a:rPr>
              <a:t>or</a:t>
            </a:r>
            <a:endParaRPr sz="145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25"/>
              </a:spcBef>
              <a:buFont typeface="Cambria"/>
              <a:buAutoNum type="alphaLcParenBoth"/>
            </a:pPr>
            <a:endParaRPr sz="1450">
              <a:latin typeface="Cambria"/>
              <a:cs typeface="Cambria"/>
            </a:endParaRPr>
          </a:p>
          <a:p>
            <a:pPr marL="299720" indent="-287020">
              <a:lnSpc>
                <a:spcPct val="100000"/>
              </a:lnSpc>
              <a:buAutoNum type="alphaLcParenBoth"/>
              <a:tabLst>
                <a:tab pos="299720" algn="l"/>
              </a:tabLst>
            </a:pPr>
            <a:r>
              <a:rPr sz="1450" spc="50" dirty="0">
                <a:latin typeface="Cambria"/>
                <a:cs typeface="Cambria"/>
              </a:rPr>
              <a:t>Insurance</a:t>
            </a:r>
            <a:r>
              <a:rPr sz="1450" spc="35" dirty="0">
                <a:latin typeface="Cambria"/>
                <a:cs typeface="Cambria"/>
              </a:rPr>
              <a:t> </a:t>
            </a:r>
            <a:r>
              <a:rPr sz="1450" spc="85" dirty="0">
                <a:latin typeface="Cambria"/>
                <a:cs typeface="Cambria"/>
              </a:rPr>
              <a:t>Companies</a:t>
            </a:r>
            <a:endParaRPr sz="145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20"/>
              </a:spcBef>
            </a:pPr>
            <a:endParaRPr sz="145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50" spc="45" dirty="0">
                <a:latin typeface="Cambria"/>
                <a:cs typeface="Cambria"/>
              </a:rPr>
              <a:t>However,</a:t>
            </a:r>
            <a:r>
              <a:rPr sz="1450" spc="-25" dirty="0">
                <a:latin typeface="Cambria"/>
                <a:cs typeface="Cambria"/>
              </a:rPr>
              <a:t> </a:t>
            </a:r>
            <a:r>
              <a:rPr sz="1450" dirty="0">
                <a:latin typeface="Cambria"/>
                <a:cs typeface="Cambria"/>
              </a:rPr>
              <a:t>firms</a:t>
            </a:r>
            <a:r>
              <a:rPr sz="1450" spc="150" dirty="0">
                <a:latin typeface="Cambria"/>
                <a:cs typeface="Cambria"/>
              </a:rPr>
              <a:t> </a:t>
            </a:r>
            <a:r>
              <a:rPr sz="1450" spc="90" dirty="0">
                <a:latin typeface="Cambria"/>
                <a:cs typeface="Cambria"/>
              </a:rPr>
              <a:t>doing</a:t>
            </a:r>
            <a:r>
              <a:rPr sz="1450" spc="160" dirty="0">
                <a:latin typeface="Cambria"/>
                <a:cs typeface="Cambria"/>
              </a:rPr>
              <a:t> </a:t>
            </a:r>
            <a:r>
              <a:rPr sz="1450" spc="55" dirty="0">
                <a:latin typeface="Cambria"/>
                <a:cs typeface="Cambria"/>
              </a:rPr>
              <a:t>only</a:t>
            </a:r>
            <a:r>
              <a:rPr sz="1450" spc="135" dirty="0">
                <a:latin typeface="Cambria"/>
                <a:cs typeface="Cambria"/>
              </a:rPr>
              <a:t> </a:t>
            </a:r>
            <a:r>
              <a:rPr sz="1450" spc="70" dirty="0">
                <a:latin typeface="Cambria"/>
                <a:cs typeface="Cambria"/>
              </a:rPr>
              <a:t>branch</a:t>
            </a:r>
            <a:r>
              <a:rPr sz="1450" spc="120" dirty="0">
                <a:latin typeface="Cambria"/>
                <a:cs typeface="Cambria"/>
              </a:rPr>
              <a:t> </a:t>
            </a:r>
            <a:r>
              <a:rPr sz="1450" dirty="0">
                <a:latin typeface="Cambria"/>
                <a:cs typeface="Cambria"/>
              </a:rPr>
              <a:t>audits</a:t>
            </a:r>
            <a:r>
              <a:rPr sz="1450" spc="114" dirty="0">
                <a:latin typeface="Cambria"/>
                <a:cs typeface="Cambria"/>
              </a:rPr>
              <a:t> </a:t>
            </a:r>
            <a:r>
              <a:rPr sz="1450" dirty="0">
                <a:latin typeface="Cambria"/>
                <a:cs typeface="Cambria"/>
              </a:rPr>
              <a:t>are</a:t>
            </a:r>
            <a:r>
              <a:rPr sz="1450" spc="140" dirty="0">
                <a:latin typeface="Cambria"/>
                <a:cs typeface="Cambria"/>
              </a:rPr>
              <a:t> </a:t>
            </a:r>
            <a:r>
              <a:rPr sz="1450" dirty="0">
                <a:latin typeface="Cambria"/>
                <a:cs typeface="Cambria"/>
              </a:rPr>
              <a:t>not</a:t>
            </a:r>
            <a:r>
              <a:rPr sz="1450" spc="165" dirty="0">
                <a:latin typeface="Cambria"/>
                <a:cs typeface="Cambria"/>
              </a:rPr>
              <a:t> </a:t>
            </a:r>
            <a:r>
              <a:rPr sz="1450" spc="70" dirty="0">
                <a:latin typeface="Cambria"/>
                <a:cs typeface="Cambria"/>
              </a:rPr>
              <a:t>covered.</a:t>
            </a:r>
            <a:endParaRPr sz="1450">
              <a:latin typeface="Cambria"/>
              <a:cs typeface="Cambri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4789932"/>
            <a:ext cx="10058400" cy="917575"/>
          </a:xfrm>
          <a:custGeom>
            <a:avLst/>
            <a:gdLst/>
            <a:ahLst/>
            <a:cxnLst/>
            <a:rect l="l" t="t" r="r" b="b"/>
            <a:pathLst>
              <a:path w="10058400" h="917575">
                <a:moveTo>
                  <a:pt x="10058400" y="917448"/>
                </a:moveTo>
                <a:lnTo>
                  <a:pt x="0" y="917448"/>
                </a:lnTo>
                <a:lnTo>
                  <a:pt x="0" y="0"/>
                </a:lnTo>
                <a:lnTo>
                  <a:pt x="10058400" y="0"/>
                </a:lnTo>
                <a:lnTo>
                  <a:pt x="10058400" y="917448"/>
                </a:lnTo>
                <a:close/>
              </a:path>
            </a:pathLst>
          </a:custGeom>
          <a:solidFill>
            <a:srgbClr val="C3D6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6385" y="4925001"/>
            <a:ext cx="9886315" cy="16643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467610" marR="5080" indent="-2455545">
              <a:lnSpc>
                <a:spcPct val="101600"/>
              </a:lnSpc>
              <a:spcBef>
                <a:spcPts val="90"/>
              </a:spcBef>
            </a:pPr>
            <a:r>
              <a:rPr sz="1950" b="1" spc="50" dirty="0">
                <a:solidFill>
                  <a:srgbClr val="FFFFFF"/>
                </a:solidFill>
                <a:latin typeface="Cambria"/>
                <a:cs typeface="Cambria"/>
              </a:rPr>
              <a:t>It</a:t>
            </a:r>
            <a:r>
              <a:rPr sz="1950" b="1" spc="12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950" b="1" spc="90" dirty="0">
                <a:solidFill>
                  <a:srgbClr val="FFFFFF"/>
                </a:solidFill>
                <a:latin typeface="Cambria"/>
                <a:cs typeface="Cambria"/>
              </a:rPr>
              <a:t>is</a:t>
            </a:r>
            <a:r>
              <a:rPr sz="1950" b="1" spc="11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950" b="1" spc="85" dirty="0">
                <a:solidFill>
                  <a:srgbClr val="FFFFFF"/>
                </a:solidFill>
                <a:latin typeface="Cambria"/>
                <a:cs typeface="Cambria"/>
              </a:rPr>
              <a:t>recommendatory</a:t>
            </a:r>
            <a:r>
              <a:rPr sz="1950" b="1" spc="9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950" b="1" dirty="0">
                <a:solidFill>
                  <a:srgbClr val="FFFFFF"/>
                </a:solidFill>
                <a:latin typeface="Cambria"/>
                <a:cs typeface="Cambria"/>
              </a:rPr>
              <a:t>for</a:t>
            </a:r>
            <a:r>
              <a:rPr sz="1950" b="1" spc="110" dirty="0">
                <a:solidFill>
                  <a:srgbClr val="FFFFFF"/>
                </a:solidFill>
                <a:latin typeface="Cambria"/>
                <a:cs typeface="Cambria"/>
              </a:rPr>
              <a:t> a</a:t>
            </a:r>
            <a:r>
              <a:rPr sz="1950" b="1" spc="12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950" b="1" spc="55" dirty="0">
                <a:solidFill>
                  <a:srgbClr val="FFFFFF"/>
                </a:solidFill>
                <a:latin typeface="Cambria"/>
                <a:cs typeface="Cambria"/>
              </a:rPr>
              <a:t>year</a:t>
            </a:r>
            <a:r>
              <a:rPr sz="1950" b="1" spc="9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950" b="1" spc="75" dirty="0">
                <a:solidFill>
                  <a:srgbClr val="FFFFFF"/>
                </a:solidFill>
                <a:latin typeface="Cambria"/>
                <a:cs typeface="Cambria"/>
              </a:rPr>
              <a:t>and</a:t>
            </a:r>
            <a:r>
              <a:rPr sz="1950" b="1" spc="12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950" b="1" dirty="0">
                <a:solidFill>
                  <a:srgbClr val="FFFFFF"/>
                </a:solidFill>
                <a:latin typeface="Cambria"/>
                <a:cs typeface="Cambria"/>
              </a:rPr>
              <a:t>after</a:t>
            </a:r>
            <a:r>
              <a:rPr sz="1950" b="1" spc="110" dirty="0">
                <a:solidFill>
                  <a:srgbClr val="FFFFFF"/>
                </a:solidFill>
                <a:latin typeface="Cambria"/>
                <a:cs typeface="Cambria"/>
              </a:rPr>
              <a:t> a</a:t>
            </a:r>
            <a:r>
              <a:rPr sz="1950" b="1" spc="10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950" b="1" spc="55" dirty="0">
                <a:solidFill>
                  <a:srgbClr val="FFFFFF"/>
                </a:solidFill>
                <a:latin typeface="Cambria"/>
                <a:cs typeface="Cambria"/>
              </a:rPr>
              <a:t>year</a:t>
            </a:r>
            <a:r>
              <a:rPr sz="1950" b="1" spc="11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950" b="1" dirty="0">
                <a:solidFill>
                  <a:srgbClr val="FFFFFF"/>
                </a:solidFill>
                <a:latin typeface="Cambria"/>
                <a:cs typeface="Cambria"/>
              </a:rPr>
              <a:t>the</a:t>
            </a:r>
            <a:r>
              <a:rPr sz="1950" b="1" spc="9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950" b="1" spc="130" dirty="0">
                <a:solidFill>
                  <a:srgbClr val="FFFFFF"/>
                </a:solidFill>
                <a:latin typeface="Cambria"/>
                <a:cs typeface="Cambria"/>
              </a:rPr>
              <a:t>Council</a:t>
            </a:r>
            <a:r>
              <a:rPr sz="1950" b="1" spc="12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950" b="1" spc="70" dirty="0">
                <a:solidFill>
                  <a:srgbClr val="FFFFFF"/>
                </a:solidFill>
                <a:latin typeface="Cambria"/>
                <a:cs typeface="Cambria"/>
              </a:rPr>
              <a:t>will</a:t>
            </a:r>
            <a:r>
              <a:rPr sz="1950" b="1" spc="12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950" b="1" spc="55" dirty="0">
                <a:solidFill>
                  <a:srgbClr val="FFFFFF"/>
                </a:solidFill>
                <a:latin typeface="Cambria"/>
                <a:cs typeface="Cambria"/>
              </a:rPr>
              <a:t>review</a:t>
            </a:r>
            <a:r>
              <a:rPr sz="1950" b="1" spc="10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950" b="1" dirty="0">
                <a:solidFill>
                  <a:srgbClr val="FFFFFF"/>
                </a:solidFill>
                <a:latin typeface="Cambria"/>
                <a:cs typeface="Cambria"/>
              </a:rPr>
              <a:t>the</a:t>
            </a:r>
            <a:r>
              <a:rPr sz="1950" b="1" spc="10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950" b="1" spc="35" dirty="0">
                <a:solidFill>
                  <a:srgbClr val="FFFFFF"/>
                </a:solidFill>
                <a:latin typeface="Cambria"/>
                <a:cs typeface="Cambria"/>
              </a:rPr>
              <a:t>date </a:t>
            </a:r>
            <a:r>
              <a:rPr sz="1950" b="1" spc="65" dirty="0">
                <a:solidFill>
                  <a:srgbClr val="FFFFFF"/>
                </a:solidFill>
                <a:latin typeface="Cambria"/>
                <a:cs typeface="Cambria"/>
              </a:rPr>
              <a:t>from</a:t>
            </a:r>
            <a:r>
              <a:rPr sz="1950" b="1" spc="10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950" b="1" spc="80" dirty="0">
                <a:solidFill>
                  <a:srgbClr val="FFFFFF"/>
                </a:solidFill>
                <a:latin typeface="Cambria"/>
                <a:cs typeface="Cambria"/>
              </a:rPr>
              <a:t>which</a:t>
            </a:r>
            <a:r>
              <a:rPr sz="1950" b="1" spc="14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950" b="1" dirty="0">
                <a:solidFill>
                  <a:srgbClr val="FFFFFF"/>
                </a:solidFill>
                <a:latin typeface="Cambria"/>
                <a:cs typeface="Cambria"/>
              </a:rPr>
              <a:t>it</a:t>
            </a:r>
            <a:r>
              <a:rPr sz="1950" b="1" spc="14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950" b="1" dirty="0">
                <a:solidFill>
                  <a:srgbClr val="FFFFFF"/>
                </a:solidFill>
                <a:latin typeface="Cambria"/>
                <a:cs typeface="Cambria"/>
              </a:rPr>
              <a:t>would</a:t>
            </a:r>
            <a:r>
              <a:rPr sz="1950" b="1" spc="12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950" b="1" spc="110" dirty="0">
                <a:solidFill>
                  <a:srgbClr val="FFFFFF"/>
                </a:solidFill>
                <a:latin typeface="Cambria"/>
                <a:cs typeface="Cambria"/>
              </a:rPr>
              <a:t>become</a:t>
            </a:r>
            <a:r>
              <a:rPr sz="1950" b="1" spc="12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950" b="1" spc="60" dirty="0">
                <a:solidFill>
                  <a:srgbClr val="FFFFFF"/>
                </a:solidFill>
                <a:latin typeface="Cambria"/>
                <a:cs typeface="Cambria"/>
              </a:rPr>
              <a:t>mandatory.</a:t>
            </a:r>
            <a:endParaRPr sz="195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195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235"/>
              </a:spcBef>
            </a:pPr>
            <a:endParaRPr sz="1950">
              <a:latin typeface="Cambria"/>
              <a:cs typeface="Cambria"/>
            </a:endParaRPr>
          </a:p>
          <a:p>
            <a:pPr marR="161290" algn="r">
              <a:lnSpc>
                <a:spcPct val="100000"/>
              </a:lnSpc>
            </a:pPr>
            <a:r>
              <a:rPr sz="1950" spc="-25" dirty="0">
                <a:solidFill>
                  <a:srgbClr val="FFFFFF"/>
                </a:solidFill>
                <a:latin typeface="Cambria"/>
                <a:cs typeface="Cambria"/>
              </a:rPr>
              <a:t>28</a:t>
            </a:r>
            <a:endParaRPr sz="19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57427" y="2164079"/>
            <a:ext cx="8441690" cy="3145790"/>
            <a:chOff x="757427" y="2164079"/>
            <a:chExt cx="8441690" cy="31457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7427" y="2164079"/>
              <a:ext cx="8441435" cy="7467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7427" y="2276855"/>
              <a:ext cx="8441435" cy="303276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049768" y="4504943"/>
              <a:ext cx="715010" cy="713740"/>
            </a:xfrm>
            <a:custGeom>
              <a:avLst/>
              <a:gdLst/>
              <a:ahLst/>
              <a:cxnLst/>
              <a:rect l="l" t="t" r="r" b="b"/>
              <a:pathLst>
                <a:path w="715009" h="713739">
                  <a:moveTo>
                    <a:pt x="0" y="356615"/>
                  </a:moveTo>
                  <a:lnTo>
                    <a:pt x="3263" y="307980"/>
                  </a:lnTo>
                  <a:lnTo>
                    <a:pt x="12770" y="261408"/>
                  </a:lnTo>
                  <a:lnTo>
                    <a:pt x="28098" y="217312"/>
                  </a:lnTo>
                  <a:lnTo>
                    <a:pt x="48824" y="176106"/>
                  </a:lnTo>
                  <a:lnTo>
                    <a:pt x="74524" y="138202"/>
                  </a:lnTo>
                  <a:lnTo>
                    <a:pt x="104774" y="104012"/>
                  </a:lnTo>
                  <a:lnTo>
                    <a:pt x="139153" y="73951"/>
                  </a:lnTo>
                  <a:lnTo>
                    <a:pt x="177235" y="48429"/>
                  </a:lnTo>
                  <a:lnTo>
                    <a:pt x="218598" y="27860"/>
                  </a:lnTo>
                  <a:lnTo>
                    <a:pt x="262819" y="12657"/>
                  </a:lnTo>
                  <a:lnTo>
                    <a:pt x="309474" y="3233"/>
                  </a:lnTo>
                  <a:lnTo>
                    <a:pt x="358139" y="0"/>
                  </a:lnTo>
                  <a:lnTo>
                    <a:pt x="406455" y="3233"/>
                  </a:lnTo>
                  <a:lnTo>
                    <a:pt x="452818" y="12657"/>
                  </a:lnTo>
                  <a:lnTo>
                    <a:pt x="496800" y="27860"/>
                  </a:lnTo>
                  <a:lnTo>
                    <a:pt x="537972" y="48429"/>
                  </a:lnTo>
                  <a:lnTo>
                    <a:pt x="575905" y="73951"/>
                  </a:lnTo>
                  <a:lnTo>
                    <a:pt x="610171" y="104012"/>
                  </a:lnTo>
                  <a:lnTo>
                    <a:pt x="640341" y="138202"/>
                  </a:lnTo>
                  <a:lnTo>
                    <a:pt x="665988" y="176106"/>
                  </a:lnTo>
                  <a:lnTo>
                    <a:pt x="686681" y="217312"/>
                  </a:lnTo>
                  <a:lnTo>
                    <a:pt x="701992" y="261408"/>
                  </a:lnTo>
                  <a:lnTo>
                    <a:pt x="711493" y="307980"/>
                  </a:lnTo>
                  <a:lnTo>
                    <a:pt x="714756" y="356615"/>
                  </a:lnTo>
                  <a:lnTo>
                    <a:pt x="711493" y="404931"/>
                  </a:lnTo>
                  <a:lnTo>
                    <a:pt x="701992" y="451294"/>
                  </a:lnTo>
                  <a:lnTo>
                    <a:pt x="686681" y="495276"/>
                  </a:lnTo>
                  <a:lnTo>
                    <a:pt x="665988" y="536447"/>
                  </a:lnTo>
                  <a:lnTo>
                    <a:pt x="640341" y="574381"/>
                  </a:lnTo>
                  <a:lnTo>
                    <a:pt x="610171" y="608647"/>
                  </a:lnTo>
                  <a:lnTo>
                    <a:pt x="575905" y="638817"/>
                  </a:lnTo>
                  <a:lnTo>
                    <a:pt x="537972" y="664463"/>
                  </a:lnTo>
                  <a:lnTo>
                    <a:pt x="496800" y="685157"/>
                  </a:lnTo>
                  <a:lnTo>
                    <a:pt x="452818" y="700468"/>
                  </a:lnTo>
                  <a:lnTo>
                    <a:pt x="406455" y="709969"/>
                  </a:lnTo>
                  <a:lnTo>
                    <a:pt x="358139" y="713231"/>
                  </a:lnTo>
                  <a:lnTo>
                    <a:pt x="309474" y="709969"/>
                  </a:lnTo>
                  <a:lnTo>
                    <a:pt x="262819" y="700468"/>
                  </a:lnTo>
                  <a:lnTo>
                    <a:pt x="218598" y="685157"/>
                  </a:lnTo>
                  <a:lnTo>
                    <a:pt x="177235" y="664463"/>
                  </a:lnTo>
                  <a:lnTo>
                    <a:pt x="139153" y="638817"/>
                  </a:lnTo>
                  <a:lnTo>
                    <a:pt x="104774" y="608647"/>
                  </a:lnTo>
                  <a:lnTo>
                    <a:pt x="74524" y="574381"/>
                  </a:lnTo>
                  <a:lnTo>
                    <a:pt x="48824" y="536447"/>
                  </a:lnTo>
                  <a:lnTo>
                    <a:pt x="28098" y="495276"/>
                  </a:lnTo>
                  <a:lnTo>
                    <a:pt x="12770" y="451294"/>
                  </a:lnTo>
                  <a:lnTo>
                    <a:pt x="3263" y="404931"/>
                  </a:lnTo>
                  <a:lnTo>
                    <a:pt x="0" y="356615"/>
                  </a:lnTo>
                </a:path>
              </a:pathLst>
            </a:custGeom>
            <a:ln w="2133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81912" y="2228087"/>
              <a:ext cx="89916" cy="22097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94688" y="2228087"/>
              <a:ext cx="100583" cy="25603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16608" y="2228087"/>
              <a:ext cx="96012" cy="22097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84219" y="2228087"/>
              <a:ext cx="94488" cy="12649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403092" y="2228087"/>
              <a:ext cx="100583" cy="12649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357116" y="2228087"/>
              <a:ext cx="100583" cy="12649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201412" y="2228087"/>
              <a:ext cx="82295" cy="12649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266188" y="2228087"/>
              <a:ext cx="333755" cy="12649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622803" y="2229611"/>
              <a:ext cx="213360" cy="12496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918203" y="2228087"/>
              <a:ext cx="216408" cy="12649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846832" y="2229611"/>
              <a:ext cx="64008" cy="12496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923032" y="2229611"/>
              <a:ext cx="112775" cy="12496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029967" y="2226563"/>
              <a:ext cx="147828" cy="21945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521964" y="2229611"/>
              <a:ext cx="124967" cy="124967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660648" y="2229611"/>
              <a:ext cx="112775" cy="12496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784092" y="2229611"/>
              <a:ext cx="112775" cy="124967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242816" y="2229611"/>
              <a:ext cx="100583" cy="12496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472939" y="2229611"/>
              <a:ext cx="112775" cy="124967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043427" y="2229611"/>
              <a:ext cx="124968" cy="21640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703064" y="2229611"/>
              <a:ext cx="100583" cy="124967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812792" y="2229611"/>
              <a:ext cx="64008" cy="124967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887468" y="2229611"/>
              <a:ext cx="112776" cy="124967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382768" y="2229611"/>
              <a:ext cx="112776" cy="124967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771387" y="2229611"/>
              <a:ext cx="112776" cy="12496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368296" y="2354579"/>
              <a:ext cx="97898" cy="129539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285744" y="2354579"/>
              <a:ext cx="94488" cy="94487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358639" y="2354579"/>
              <a:ext cx="97961" cy="94487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5204460" y="2354579"/>
              <a:ext cx="86867" cy="94487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491740" y="2354579"/>
              <a:ext cx="90468" cy="9448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887468" y="2229611"/>
              <a:ext cx="295655" cy="216407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2601467" y="2354579"/>
              <a:ext cx="124967" cy="91439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3404616" y="2354579"/>
              <a:ext cx="227075" cy="94487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407151" y="2229611"/>
              <a:ext cx="339851" cy="216407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737103" y="2354579"/>
              <a:ext cx="99060" cy="91439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846832" y="2354579"/>
              <a:ext cx="64008" cy="91439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784092" y="2354579"/>
              <a:ext cx="233597" cy="94487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947416" y="2354579"/>
              <a:ext cx="64008" cy="91439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3685032" y="2354579"/>
              <a:ext cx="64008" cy="91439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035551" y="2354579"/>
              <a:ext cx="99059" cy="91439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4242816" y="2354579"/>
              <a:ext cx="64008" cy="91439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4472939" y="2354579"/>
              <a:ext cx="123443" cy="91439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4703064" y="2354579"/>
              <a:ext cx="64008" cy="91439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812792" y="2354579"/>
              <a:ext cx="64008" cy="91439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5081016" y="2354579"/>
              <a:ext cx="102107" cy="91439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5644896" y="2354579"/>
              <a:ext cx="124967" cy="91439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5795772" y="2354579"/>
              <a:ext cx="64008" cy="91439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2061972" y="2508503"/>
              <a:ext cx="100583" cy="111252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3177540" y="2508503"/>
              <a:ext cx="82295" cy="111252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4850892" y="2508503"/>
              <a:ext cx="100584" cy="111252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5396483" y="2508503"/>
              <a:ext cx="82296" cy="111252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5626607" y="2508503"/>
              <a:ext cx="100584" cy="111252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5957382" y="2508503"/>
              <a:ext cx="94421" cy="111252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1577340" y="2510027"/>
              <a:ext cx="112775" cy="109728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699259" y="2510027"/>
              <a:ext cx="99060" cy="109728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813559" y="2510027"/>
              <a:ext cx="112776" cy="109728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1947672" y="2510027"/>
              <a:ext cx="100583" cy="109728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2177796" y="2510027"/>
              <a:ext cx="112775" cy="109728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2311908" y="2510027"/>
              <a:ext cx="79247" cy="109728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2394204" y="2510027"/>
              <a:ext cx="79247" cy="109728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2595372" y="2510027"/>
              <a:ext cx="236219" cy="109728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2845308" y="2510027"/>
              <a:ext cx="109727" cy="109728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2971800" y="2510027"/>
              <a:ext cx="64008" cy="109728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3048000" y="2510027"/>
              <a:ext cx="112775" cy="109728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3398519" y="2510027"/>
              <a:ext cx="80772" cy="109728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3514344" y="2510027"/>
              <a:ext cx="124967" cy="109728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4338827" y="2508503"/>
              <a:ext cx="387096" cy="111252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3880103" y="2510027"/>
              <a:ext cx="112776" cy="109728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4014216" y="2510027"/>
              <a:ext cx="237743" cy="109728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4262627" y="2510027"/>
              <a:ext cx="64008" cy="109728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4968239" y="2510027"/>
              <a:ext cx="100583" cy="109728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5177028" y="2510027"/>
              <a:ext cx="124967" cy="109728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5315712" y="2510027"/>
              <a:ext cx="64007" cy="109728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5504687" y="2510027"/>
              <a:ext cx="112776" cy="109728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5742432" y="2510027"/>
              <a:ext cx="112775" cy="109728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5876544" y="2510027"/>
              <a:ext cx="64007" cy="109728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6085332" y="2510027"/>
              <a:ext cx="176783" cy="109728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2061972" y="2619756"/>
              <a:ext cx="99839" cy="109727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3180588" y="2619756"/>
              <a:ext cx="86867" cy="109727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4646675" y="2619756"/>
              <a:ext cx="86867" cy="109727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4850892" y="2619756"/>
              <a:ext cx="99839" cy="109727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5399532" y="2619756"/>
              <a:ext cx="86867" cy="109727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5626607" y="2619756"/>
              <a:ext cx="99840" cy="109727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5957316" y="2619756"/>
              <a:ext cx="96012" cy="109727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3377183" y="2510027"/>
              <a:ext cx="388619" cy="216408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1577340" y="2619756"/>
              <a:ext cx="103631" cy="106679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1699259" y="2619756"/>
              <a:ext cx="99060" cy="106679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1813559" y="2619756"/>
              <a:ext cx="123444" cy="106679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1947672" y="2619756"/>
              <a:ext cx="68579" cy="106679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2177796" y="2619756"/>
              <a:ext cx="123444" cy="106679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2311908" y="2619756"/>
              <a:ext cx="161543" cy="106679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2574035" y="2619756"/>
              <a:ext cx="124967" cy="106679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2723388" y="2619756"/>
              <a:ext cx="90617" cy="109727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2845308" y="2619756"/>
              <a:ext cx="108947" cy="106679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2971800" y="2619756"/>
              <a:ext cx="64008" cy="106679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3072383" y="2619756"/>
              <a:ext cx="64008" cy="106679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3656076" y="2619756"/>
              <a:ext cx="108947" cy="106679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3880103" y="2619756"/>
              <a:ext cx="123444" cy="106679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4014216" y="2619756"/>
              <a:ext cx="99059" cy="106679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4157472" y="2619756"/>
              <a:ext cx="64008" cy="108203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4262627" y="2619756"/>
              <a:ext cx="64008" cy="106679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4338827" y="2619756"/>
              <a:ext cx="99060" cy="106679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4479036" y="2619756"/>
              <a:ext cx="123190" cy="108203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4968239" y="2619756"/>
              <a:ext cx="68580" cy="106679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5177028" y="2619756"/>
              <a:ext cx="124967" cy="106679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5315712" y="2619756"/>
              <a:ext cx="64007" cy="106679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5529072" y="2619756"/>
              <a:ext cx="64008" cy="106679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5742432" y="2619756"/>
              <a:ext cx="123444" cy="106679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5876544" y="2619756"/>
              <a:ext cx="64007" cy="106679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6063996" y="2619756"/>
              <a:ext cx="124967" cy="106679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6199632" y="2619756"/>
              <a:ext cx="99060" cy="106679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2177796" y="2790443"/>
              <a:ext cx="94487" cy="135636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3043427" y="2790443"/>
              <a:ext cx="100583" cy="135636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3799332" y="2790443"/>
              <a:ext cx="100583" cy="135636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4661916" y="2790443"/>
              <a:ext cx="100583" cy="135636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1577340" y="2791967"/>
              <a:ext cx="100583" cy="134112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1687067" y="2791967"/>
              <a:ext cx="64008" cy="134112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1764791" y="2791967"/>
              <a:ext cx="124967" cy="134112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1918716" y="2791967"/>
              <a:ext cx="82296" cy="134112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2034540" y="2791967"/>
              <a:ext cx="124967" cy="134112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2292096" y="2791967"/>
              <a:ext cx="64008" cy="134112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2388108" y="2791967"/>
              <a:ext cx="213359" cy="134112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2712719" y="2791967"/>
              <a:ext cx="64008" cy="134112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2790444" y="2791967"/>
              <a:ext cx="124967" cy="134112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2929127" y="2791967"/>
              <a:ext cx="100583" cy="134112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3159251" y="2791967"/>
              <a:ext cx="112775" cy="134112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3488435" y="2791967"/>
              <a:ext cx="82296" cy="134112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3593592" y="2791967"/>
              <a:ext cx="112775" cy="134112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3718560" y="2791967"/>
              <a:ext cx="64008" cy="134112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4175760" y="2791967"/>
              <a:ext cx="82296" cy="134112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4291583" y="2791967"/>
              <a:ext cx="124967" cy="134112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4771643" y="2791967"/>
              <a:ext cx="112775" cy="134112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135" cstate="print"/>
            <a:stretch>
              <a:fillRect/>
            </a:stretch>
          </p:blipFill>
          <p:spPr>
            <a:xfrm>
              <a:off x="4896612" y="2791967"/>
              <a:ext cx="124967" cy="134112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136" cstate="print"/>
            <a:stretch>
              <a:fillRect/>
            </a:stretch>
          </p:blipFill>
          <p:spPr>
            <a:xfrm>
              <a:off x="5035296" y="2791967"/>
              <a:ext cx="99059" cy="134112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137" cstate="print"/>
            <a:stretch>
              <a:fillRect/>
            </a:stretch>
          </p:blipFill>
          <p:spPr>
            <a:xfrm>
              <a:off x="5149596" y="2791967"/>
              <a:ext cx="112775" cy="134112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3159251" y="2791967"/>
              <a:ext cx="295656" cy="216408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139" cstate="print"/>
            <a:stretch>
              <a:fillRect/>
            </a:stretch>
          </p:blipFill>
          <p:spPr>
            <a:xfrm>
              <a:off x="3044951" y="2926080"/>
              <a:ext cx="97748" cy="85343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3800856" y="2926080"/>
              <a:ext cx="97748" cy="85343"/>
            </a:xfrm>
            <a:prstGeom prst="rect">
              <a:avLst/>
            </a:prstGeom>
          </p:spPr>
        </p:pic>
        <p:pic>
          <p:nvPicPr>
            <p:cNvPr id="143" name="object 143"/>
            <p:cNvPicPr/>
            <p:nvPr/>
          </p:nvPicPr>
          <p:blipFill>
            <a:blip r:embed="rId141" cstate="print"/>
            <a:stretch>
              <a:fillRect/>
            </a:stretch>
          </p:blipFill>
          <p:spPr>
            <a:xfrm>
              <a:off x="4663439" y="2926080"/>
              <a:ext cx="97748" cy="85343"/>
            </a:xfrm>
            <a:prstGeom prst="rect">
              <a:avLst/>
            </a:prstGeom>
          </p:spPr>
        </p:pic>
        <p:pic>
          <p:nvPicPr>
            <p:cNvPr id="144" name="object 144"/>
            <p:cNvPicPr/>
            <p:nvPr/>
          </p:nvPicPr>
          <p:blipFill>
            <a:blip r:embed="rId142" cstate="print"/>
            <a:stretch>
              <a:fillRect/>
            </a:stretch>
          </p:blipFill>
          <p:spPr>
            <a:xfrm>
              <a:off x="1577340" y="2926080"/>
              <a:ext cx="64008" cy="82295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143" cstate="print"/>
            <a:stretch>
              <a:fillRect/>
            </a:stretch>
          </p:blipFill>
          <p:spPr>
            <a:xfrm>
              <a:off x="1687067" y="2926080"/>
              <a:ext cx="187452" cy="82295"/>
            </a:xfrm>
            <a:prstGeom prst="rect">
              <a:avLst/>
            </a:prstGeom>
          </p:spPr>
        </p:pic>
        <p:pic>
          <p:nvPicPr>
            <p:cNvPr id="146" name="object 146"/>
            <p:cNvPicPr/>
            <p:nvPr/>
          </p:nvPicPr>
          <p:blipFill>
            <a:blip r:embed="rId144" cstate="print"/>
            <a:stretch>
              <a:fillRect/>
            </a:stretch>
          </p:blipFill>
          <p:spPr>
            <a:xfrm>
              <a:off x="1897380" y="2926080"/>
              <a:ext cx="376428" cy="85343"/>
            </a:xfrm>
            <a:prstGeom prst="rect">
              <a:avLst/>
            </a:prstGeom>
          </p:spPr>
        </p:pic>
        <p:pic>
          <p:nvPicPr>
            <p:cNvPr id="147" name="object 147"/>
            <p:cNvPicPr/>
            <p:nvPr/>
          </p:nvPicPr>
          <p:blipFill>
            <a:blip r:embed="rId145" cstate="print"/>
            <a:stretch>
              <a:fillRect/>
            </a:stretch>
          </p:blipFill>
          <p:spPr>
            <a:xfrm>
              <a:off x="3918203" y="2791967"/>
              <a:ext cx="164592" cy="265175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146" cstate="print"/>
            <a:stretch>
              <a:fillRect/>
            </a:stretch>
          </p:blipFill>
          <p:spPr>
            <a:xfrm>
              <a:off x="2292096" y="2926080"/>
              <a:ext cx="64008" cy="82295"/>
            </a:xfrm>
            <a:prstGeom prst="rect">
              <a:avLst/>
            </a:prstGeom>
          </p:spPr>
        </p:pic>
        <p:pic>
          <p:nvPicPr>
            <p:cNvPr id="149" name="object 149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2366772" y="2926080"/>
              <a:ext cx="124968" cy="82295"/>
            </a:xfrm>
            <a:prstGeom prst="rect">
              <a:avLst/>
            </a:prstGeom>
          </p:spPr>
        </p:pic>
        <p:pic>
          <p:nvPicPr>
            <p:cNvPr id="150" name="object 150"/>
            <p:cNvPicPr/>
            <p:nvPr/>
          </p:nvPicPr>
          <p:blipFill>
            <a:blip r:embed="rId148" cstate="print"/>
            <a:stretch>
              <a:fillRect/>
            </a:stretch>
          </p:blipFill>
          <p:spPr>
            <a:xfrm>
              <a:off x="2502408" y="2926080"/>
              <a:ext cx="99059" cy="82295"/>
            </a:xfrm>
            <a:prstGeom prst="rect">
              <a:avLst/>
            </a:prstGeom>
          </p:spPr>
        </p:pic>
        <p:pic>
          <p:nvPicPr>
            <p:cNvPr id="151" name="object 151"/>
            <p:cNvPicPr/>
            <p:nvPr/>
          </p:nvPicPr>
          <p:blipFill>
            <a:blip r:embed="rId149" cstate="print"/>
            <a:stretch>
              <a:fillRect/>
            </a:stretch>
          </p:blipFill>
          <p:spPr>
            <a:xfrm>
              <a:off x="4154424" y="2791967"/>
              <a:ext cx="388619" cy="216408"/>
            </a:xfrm>
            <a:prstGeom prst="rect">
              <a:avLst/>
            </a:prstGeom>
          </p:spPr>
        </p:pic>
        <p:pic>
          <p:nvPicPr>
            <p:cNvPr id="152" name="object 152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2712719" y="2926080"/>
              <a:ext cx="187452" cy="82295"/>
            </a:xfrm>
            <a:prstGeom prst="rect">
              <a:avLst/>
            </a:prstGeom>
          </p:spPr>
        </p:pic>
        <p:pic>
          <p:nvPicPr>
            <p:cNvPr id="153" name="object 153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2929127" y="2926080"/>
              <a:ext cx="64008" cy="82295"/>
            </a:xfrm>
            <a:prstGeom prst="rect">
              <a:avLst/>
            </a:prstGeom>
          </p:spPr>
        </p:pic>
        <p:pic>
          <p:nvPicPr>
            <p:cNvPr id="154" name="object 154"/>
            <p:cNvPicPr/>
            <p:nvPr/>
          </p:nvPicPr>
          <p:blipFill>
            <a:blip r:embed="rId152" cstate="print"/>
            <a:stretch>
              <a:fillRect/>
            </a:stretch>
          </p:blipFill>
          <p:spPr>
            <a:xfrm>
              <a:off x="3354324" y="2926080"/>
              <a:ext cx="100583" cy="82295"/>
            </a:xfrm>
            <a:prstGeom prst="rect">
              <a:avLst/>
            </a:prstGeom>
          </p:spPr>
        </p:pic>
        <p:pic>
          <p:nvPicPr>
            <p:cNvPr id="155" name="object 155"/>
            <p:cNvPicPr/>
            <p:nvPr/>
          </p:nvPicPr>
          <p:blipFill>
            <a:blip r:embed="rId153" cstate="print"/>
            <a:stretch>
              <a:fillRect/>
            </a:stretch>
          </p:blipFill>
          <p:spPr>
            <a:xfrm>
              <a:off x="3467100" y="2926080"/>
              <a:ext cx="124967" cy="82295"/>
            </a:xfrm>
            <a:prstGeom prst="rect">
              <a:avLst/>
            </a:prstGeom>
          </p:spPr>
        </p:pic>
        <p:pic>
          <p:nvPicPr>
            <p:cNvPr id="156" name="object 156"/>
            <p:cNvPicPr/>
            <p:nvPr/>
          </p:nvPicPr>
          <p:blipFill>
            <a:blip r:embed="rId154" cstate="print"/>
            <a:stretch>
              <a:fillRect/>
            </a:stretch>
          </p:blipFill>
          <p:spPr>
            <a:xfrm>
              <a:off x="3617976" y="2926080"/>
              <a:ext cx="64008" cy="82295"/>
            </a:xfrm>
            <a:prstGeom prst="rect">
              <a:avLst/>
            </a:prstGeom>
          </p:spPr>
        </p:pic>
        <p:pic>
          <p:nvPicPr>
            <p:cNvPr id="157" name="object 157"/>
            <p:cNvPicPr/>
            <p:nvPr/>
          </p:nvPicPr>
          <p:blipFill>
            <a:blip r:embed="rId155" cstate="print"/>
            <a:stretch>
              <a:fillRect/>
            </a:stretch>
          </p:blipFill>
          <p:spPr>
            <a:xfrm>
              <a:off x="3718560" y="2926080"/>
              <a:ext cx="64008" cy="82295"/>
            </a:xfrm>
            <a:prstGeom prst="rect">
              <a:avLst/>
            </a:prstGeom>
          </p:spPr>
        </p:pic>
        <p:pic>
          <p:nvPicPr>
            <p:cNvPr id="158" name="object 158"/>
            <p:cNvPicPr/>
            <p:nvPr/>
          </p:nvPicPr>
          <p:blipFill>
            <a:blip r:embed="rId156" cstate="print"/>
            <a:stretch>
              <a:fillRect/>
            </a:stretch>
          </p:blipFill>
          <p:spPr>
            <a:xfrm>
              <a:off x="4433316" y="2926080"/>
              <a:ext cx="108352" cy="82295"/>
            </a:xfrm>
            <a:prstGeom prst="rect">
              <a:avLst/>
            </a:prstGeom>
          </p:spPr>
        </p:pic>
        <p:pic>
          <p:nvPicPr>
            <p:cNvPr id="159" name="object 159"/>
            <p:cNvPicPr/>
            <p:nvPr/>
          </p:nvPicPr>
          <p:blipFill>
            <a:blip r:embed="rId157" cstate="print"/>
            <a:stretch>
              <a:fillRect/>
            </a:stretch>
          </p:blipFill>
          <p:spPr>
            <a:xfrm>
              <a:off x="4796027" y="2926080"/>
              <a:ext cx="225552" cy="82295"/>
            </a:xfrm>
            <a:prstGeom prst="rect">
              <a:avLst/>
            </a:prstGeom>
          </p:spPr>
        </p:pic>
        <p:pic>
          <p:nvPicPr>
            <p:cNvPr id="160" name="object 160"/>
            <p:cNvPicPr/>
            <p:nvPr/>
          </p:nvPicPr>
          <p:blipFill>
            <a:blip r:embed="rId158" cstate="print"/>
            <a:stretch>
              <a:fillRect/>
            </a:stretch>
          </p:blipFill>
          <p:spPr>
            <a:xfrm>
              <a:off x="5035296" y="2926080"/>
              <a:ext cx="99059" cy="82295"/>
            </a:xfrm>
            <a:prstGeom prst="rect">
              <a:avLst/>
            </a:prstGeom>
          </p:spPr>
        </p:pic>
        <p:pic>
          <p:nvPicPr>
            <p:cNvPr id="161" name="object 161"/>
            <p:cNvPicPr/>
            <p:nvPr/>
          </p:nvPicPr>
          <p:blipFill>
            <a:blip r:embed="rId159" cstate="print"/>
            <a:stretch>
              <a:fillRect/>
            </a:stretch>
          </p:blipFill>
          <p:spPr>
            <a:xfrm>
              <a:off x="5149596" y="2926080"/>
              <a:ext cx="123443" cy="82295"/>
            </a:xfrm>
            <a:prstGeom prst="rect">
              <a:avLst/>
            </a:prstGeom>
          </p:spPr>
        </p:pic>
        <p:pic>
          <p:nvPicPr>
            <p:cNvPr id="162" name="object 162"/>
            <p:cNvPicPr/>
            <p:nvPr/>
          </p:nvPicPr>
          <p:blipFill>
            <a:blip r:embed="rId160" cstate="print"/>
            <a:stretch>
              <a:fillRect/>
            </a:stretch>
          </p:blipFill>
          <p:spPr>
            <a:xfrm>
              <a:off x="1716024" y="3072383"/>
              <a:ext cx="82295" cy="109727"/>
            </a:xfrm>
            <a:prstGeom prst="rect">
              <a:avLst/>
            </a:prstGeom>
          </p:spPr>
        </p:pic>
        <p:pic>
          <p:nvPicPr>
            <p:cNvPr id="163" name="object 163"/>
            <p:cNvPicPr/>
            <p:nvPr/>
          </p:nvPicPr>
          <p:blipFill>
            <a:blip r:embed="rId161" cstate="print"/>
            <a:stretch>
              <a:fillRect/>
            </a:stretch>
          </p:blipFill>
          <p:spPr>
            <a:xfrm>
              <a:off x="4265675" y="3072383"/>
              <a:ext cx="82296" cy="109727"/>
            </a:xfrm>
            <a:prstGeom prst="rect">
              <a:avLst/>
            </a:prstGeom>
          </p:spPr>
        </p:pic>
        <p:pic>
          <p:nvPicPr>
            <p:cNvPr id="164" name="object 164"/>
            <p:cNvPicPr/>
            <p:nvPr/>
          </p:nvPicPr>
          <p:blipFill>
            <a:blip r:embed="rId162" cstate="print"/>
            <a:stretch>
              <a:fillRect/>
            </a:stretch>
          </p:blipFill>
          <p:spPr>
            <a:xfrm>
              <a:off x="4829688" y="3072383"/>
              <a:ext cx="94355" cy="109727"/>
            </a:xfrm>
            <a:prstGeom prst="rect">
              <a:avLst/>
            </a:prstGeom>
          </p:spPr>
        </p:pic>
        <p:pic>
          <p:nvPicPr>
            <p:cNvPr id="165" name="object 165"/>
            <p:cNvPicPr/>
            <p:nvPr/>
          </p:nvPicPr>
          <p:blipFill>
            <a:blip r:embed="rId163" cstate="print"/>
            <a:stretch>
              <a:fillRect/>
            </a:stretch>
          </p:blipFill>
          <p:spPr>
            <a:xfrm>
              <a:off x="1828800" y="3072383"/>
              <a:ext cx="231648" cy="109727"/>
            </a:xfrm>
            <a:prstGeom prst="rect">
              <a:avLst/>
            </a:prstGeom>
          </p:spPr>
        </p:pic>
        <p:pic>
          <p:nvPicPr>
            <p:cNvPr id="166" name="object 166"/>
            <p:cNvPicPr/>
            <p:nvPr/>
          </p:nvPicPr>
          <p:blipFill>
            <a:blip r:embed="rId164" cstate="print"/>
            <a:stretch>
              <a:fillRect/>
            </a:stretch>
          </p:blipFill>
          <p:spPr>
            <a:xfrm>
              <a:off x="5064251" y="3072383"/>
              <a:ext cx="82296" cy="109727"/>
            </a:xfrm>
            <a:prstGeom prst="rect">
              <a:avLst/>
            </a:prstGeom>
          </p:spPr>
        </p:pic>
        <p:pic>
          <p:nvPicPr>
            <p:cNvPr id="167" name="object 167"/>
            <p:cNvPicPr/>
            <p:nvPr/>
          </p:nvPicPr>
          <p:blipFill>
            <a:blip r:embed="rId165" cstate="print"/>
            <a:stretch>
              <a:fillRect/>
            </a:stretch>
          </p:blipFill>
          <p:spPr>
            <a:xfrm>
              <a:off x="2409444" y="3072383"/>
              <a:ext cx="167639" cy="109727"/>
            </a:xfrm>
            <a:prstGeom prst="rect">
              <a:avLst/>
            </a:prstGeom>
          </p:spPr>
        </p:pic>
        <p:pic>
          <p:nvPicPr>
            <p:cNvPr id="168" name="object 168"/>
            <p:cNvPicPr/>
            <p:nvPr/>
          </p:nvPicPr>
          <p:blipFill>
            <a:blip r:embed="rId166" cstate="print"/>
            <a:stretch>
              <a:fillRect/>
            </a:stretch>
          </p:blipFill>
          <p:spPr>
            <a:xfrm>
              <a:off x="1597151" y="3073907"/>
              <a:ext cx="80772" cy="108203"/>
            </a:xfrm>
            <a:prstGeom prst="rect">
              <a:avLst/>
            </a:prstGeom>
          </p:spPr>
        </p:pic>
        <p:pic>
          <p:nvPicPr>
            <p:cNvPr id="169" name="object 169"/>
            <p:cNvPicPr/>
            <p:nvPr/>
          </p:nvPicPr>
          <p:blipFill>
            <a:blip r:embed="rId167" cstate="print"/>
            <a:stretch>
              <a:fillRect/>
            </a:stretch>
          </p:blipFill>
          <p:spPr>
            <a:xfrm>
              <a:off x="2069591" y="3073907"/>
              <a:ext cx="112775" cy="108203"/>
            </a:xfrm>
            <a:prstGeom prst="rect">
              <a:avLst/>
            </a:prstGeom>
          </p:spPr>
        </p:pic>
        <p:pic>
          <p:nvPicPr>
            <p:cNvPr id="170" name="object 170"/>
            <p:cNvPicPr/>
            <p:nvPr/>
          </p:nvPicPr>
          <p:blipFill>
            <a:blip r:embed="rId168" cstate="print"/>
            <a:stretch>
              <a:fillRect/>
            </a:stretch>
          </p:blipFill>
          <p:spPr>
            <a:xfrm>
              <a:off x="2223516" y="3073907"/>
              <a:ext cx="80771" cy="108203"/>
            </a:xfrm>
            <a:prstGeom prst="rect">
              <a:avLst/>
            </a:prstGeom>
          </p:spPr>
        </p:pic>
        <p:pic>
          <p:nvPicPr>
            <p:cNvPr id="171" name="object 171"/>
            <p:cNvPicPr/>
            <p:nvPr/>
          </p:nvPicPr>
          <p:blipFill>
            <a:blip r:embed="rId169" cstate="print"/>
            <a:stretch>
              <a:fillRect/>
            </a:stretch>
          </p:blipFill>
          <p:spPr>
            <a:xfrm>
              <a:off x="2339340" y="3073907"/>
              <a:ext cx="79247" cy="108203"/>
            </a:xfrm>
            <a:prstGeom prst="rect">
              <a:avLst/>
            </a:prstGeom>
          </p:spPr>
        </p:pic>
        <p:pic>
          <p:nvPicPr>
            <p:cNvPr id="172" name="object 172"/>
            <p:cNvPicPr/>
            <p:nvPr/>
          </p:nvPicPr>
          <p:blipFill>
            <a:blip r:embed="rId170" cstate="print"/>
            <a:stretch>
              <a:fillRect/>
            </a:stretch>
          </p:blipFill>
          <p:spPr>
            <a:xfrm>
              <a:off x="2596896" y="3073907"/>
              <a:ext cx="99059" cy="108203"/>
            </a:xfrm>
            <a:prstGeom prst="rect">
              <a:avLst/>
            </a:prstGeom>
          </p:spPr>
        </p:pic>
        <p:pic>
          <p:nvPicPr>
            <p:cNvPr id="173" name="object 173"/>
            <p:cNvPicPr/>
            <p:nvPr/>
          </p:nvPicPr>
          <p:blipFill>
            <a:blip r:embed="rId171" cstate="print"/>
            <a:stretch>
              <a:fillRect/>
            </a:stretch>
          </p:blipFill>
          <p:spPr>
            <a:xfrm>
              <a:off x="2827019" y="3073907"/>
              <a:ext cx="80772" cy="108203"/>
            </a:xfrm>
            <a:prstGeom prst="rect">
              <a:avLst/>
            </a:prstGeom>
          </p:spPr>
        </p:pic>
        <p:pic>
          <p:nvPicPr>
            <p:cNvPr id="174" name="object 174"/>
            <p:cNvPicPr/>
            <p:nvPr/>
          </p:nvPicPr>
          <p:blipFill>
            <a:blip r:embed="rId172" cstate="print"/>
            <a:stretch>
              <a:fillRect/>
            </a:stretch>
          </p:blipFill>
          <p:spPr>
            <a:xfrm>
              <a:off x="2942844" y="3073907"/>
              <a:ext cx="124967" cy="108203"/>
            </a:xfrm>
            <a:prstGeom prst="rect">
              <a:avLst/>
            </a:prstGeom>
          </p:spPr>
        </p:pic>
        <p:pic>
          <p:nvPicPr>
            <p:cNvPr id="175" name="object 175"/>
            <p:cNvPicPr/>
            <p:nvPr/>
          </p:nvPicPr>
          <p:blipFill>
            <a:blip r:embed="rId173" cstate="print"/>
            <a:stretch>
              <a:fillRect/>
            </a:stretch>
          </p:blipFill>
          <p:spPr>
            <a:xfrm>
              <a:off x="3307080" y="3073907"/>
              <a:ext cx="112775" cy="108203"/>
            </a:xfrm>
            <a:prstGeom prst="rect">
              <a:avLst/>
            </a:prstGeom>
          </p:spPr>
        </p:pic>
        <p:pic>
          <p:nvPicPr>
            <p:cNvPr id="176" name="object 176"/>
            <p:cNvPicPr/>
            <p:nvPr/>
          </p:nvPicPr>
          <p:blipFill>
            <a:blip r:embed="rId174" cstate="print"/>
            <a:stretch>
              <a:fillRect/>
            </a:stretch>
          </p:blipFill>
          <p:spPr>
            <a:xfrm>
              <a:off x="3441192" y="3073907"/>
              <a:ext cx="178308" cy="108203"/>
            </a:xfrm>
            <a:prstGeom prst="rect">
              <a:avLst/>
            </a:prstGeom>
          </p:spPr>
        </p:pic>
        <p:pic>
          <p:nvPicPr>
            <p:cNvPr id="177" name="object 177"/>
            <p:cNvPicPr/>
            <p:nvPr/>
          </p:nvPicPr>
          <p:blipFill>
            <a:blip r:embed="rId175" cstate="print"/>
            <a:stretch>
              <a:fillRect/>
            </a:stretch>
          </p:blipFill>
          <p:spPr>
            <a:xfrm>
              <a:off x="3686556" y="3073907"/>
              <a:ext cx="80771" cy="108203"/>
            </a:xfrm>
            <a:prstGeom prst="rect">
              <a:avLst/>
            </a:prstGeom>
          </p:spPr>
        </p:pic>
        <p:pic>
          <p:nvPicPr>
            <p:cNvPr id="178" name="object 178"/>
            <p:cNvPicPr/>
            <p:nvPr/>
          </p:nvPicPr>
          <p:blipFill>
            <a:blip r:embed="rId176" cstate="print"/>
            <a:stretch>
              <a:fillRect/>
            </a:stretch>
          </p:blipFill>
          <p:spPr>
            <a:xfrm>
              <a:off x="3791711" y="3073907"/>
              <a:ext cx="112776" cy="108203"/>
            </a:xfrm>
            <a:prstGeom prst="rect">
              <a:avLst/>
            </a:prstGeom>
          </p:spPr>
        </p:pic>
        <p:pic>
          <p:nvPicPr>
            <p:cNvPr id="179" name="object 179"/>
            <p:cNvPicPr/>
            <p:nvPr/>
          </p:nvPicPr>
          <p:blipFill>
            <a:blip r:embed="rId177" cstate="print"/>
            <a:stretch>
              <a:fillRect/>
            </a:stretch>
          </p:blipFill>
          <p:spPr>
            <a:xfrm>
              <a:off x="3916680" y="3073907"/>
              <a:ext cx="99059" cy="108203"/>
            </a:xfrm>
            <a:prstGeom prst="rect">
              <a:avLst/>
            </a:prstGeom>
          </p:spPr>
        </p:pic>
        <p:pic>
          <p:nvPicPr>
            <p:cNvPr id="180" name="object 180"/>
            <p:cNvPicPr/>
            <p:nvPr/>
          </p:nvPicPr>
          <p:blipFill>
            <a:blip r:embed="rId178" cstate="print"/>
            <a:stretch>
              <a:fillRect/>
            </a:stretch>
          </p:blipFill>
          <p:spPr>
            <a:xfrm>
              <a:off x="4035551" y="3073907"/>
              <a:ext cx="109728" cy="108203"/>
            </a:xfrm>
            <a:prstGeom prst="rect">
              <a:avLst/>
            </a:prstGeom>
          </p:spPr>
        </p:pic>
        <p:pic>
          <p:nvPicPr>
            <p:cNvPr id="181" name="object 181"/>
            <p:cNvPicPr/>
            <p:nvPr/>
          </p:nvPicPr>
          <p:blipFill>
            <a:blip r:embed="rId179" cstate="print"/>
            <a:stretch>
              <a:fillRect/>
            </a:stretch>
          </p:blipFill>
          <p:spPr>
            <a:xfrm>
              <a:off x="4373880" y="3073907"/>
              <a:ext cx="99059" cy="108203"/>
            </a:xfrm>
            <a:prstGeom prst="rect">
              <a:avLst/>
            </a:prstGeom>
          </p:spPr>
        </p:pic>
        <p:pic>
          <p:nvPicPr>
            <p:cNvPr id="182" name="object 182"/>
            <p:cNvPicPr/>
            <p:nvPr/>
          </p:nvPicPr>
          <p:blipFill>
            <a:blip r:embed="rId180" cstate="print"/>
            <a:stretch>
              <a:fillRect/>
            </a:stretch>
          </p:blipFill>
          <p:spPr>
            <a:xfrm>
              <a:off x="4488180" y="3073907"/>
              <a:ext cx="249935" cy="108203"/>
            </a:xfrm>
            <a:prstGeom prst="rect">
              <a:avLst/>
            </a:prstGeom>
          </p:spPr>
        </p:pic>
        <p:pic>
          <p:nvPicPr>
            <p:cNvPr id="183" name="object 183"/>
            <p:cNvPicPr/>
            <p:nvPr/>
          </p:nvPicPr>
          <p:blipFill>
            <a:blip r:embed="rId181" cstate="print"/>
            <a:stretch>
              <a:fillRect/>
            </a:stretch>
          </p:blipFill>
          <p:spPr>
            <a:xfrm>
              <a:off x="4748783" y="3073907"/>
              <a:ext cx="64008" cy="108203"/>
            </a:xfrm>
            <a:prstGeom prst="rect">
              <a:avLst/>
            </a:prstGeom>
          </p:spPr>
        </p:pic>
        <p:pic>
          <p:nvPicPr>
            <p:cNvPr id="184" name="object 184"/>
            <p:cNvPicPr/>
            <p:nvPr/>
          </p:nvPicPr>
          <p:blipFill>
            <a:blip r:embed="rId182" cstate="print"/>
            <a:stretch>
              <a:fillRect/>
            </a:stretch>
          </p:blipFill>
          <p:spPr>
            <a:xfrm>
              <a:off x="4943855" y="3073907"/>
              <a:ext cx="99060" cy="108203"/>
            </a:xfrm>
            <a:prstGeom prst="rect">
              <a:avLst/>
            </a:prstGeom>
          </p:spPr>
        </p:pic>
        <p:pic>
          <p:nvPicPr>
            <p:cNvPr id="185" name="object 185"/>
            <p:cNvPicPr/>
            <p:nvPr/>
          </p:nvPicPr>
          <p:blipFill>
            <a:blip r:embed="rId183" cstate="print"/>
            <a:stretch>
              <a:fillRect/>
            </a:stretch>
          </p:blipFill>
          <p:spPr>
            <a:xfrm>
              <a:off x="1719072" y="3182111"/>
              <a:ext cx="86868" cy="111252"/>
            </a:xfrm>
            <a:prstGeom prst="rect">
              <a:avLst/>
            </a:prstGeom>
          </p:spPr>
        </p:pic>
        <p:pic>
          <p:nvPicPr>
            <p:cNvPr id="186" name="object 186"/>
            <p:cNvPicPr/>
            <p:nvPr/>
          </p:nvPicPr>
          <p:blipFill>
            <a:blip r:embed="rId184" cstate="print"/>
            <a:stretch>
              <a:fillRect/>
            </a:stretch>
          </p:blipFill>
          <p:spPr>
            <a:xfrm>
              <a:off x="1831848" y="3182111"/>
              <a:ext cx="86867" cy="111252"/>
            </a:xfrm>
            <a:prstGeom prst="rect">
              <a:avLst/>
            </a:prstGeom>
          </p:spPr>
        </p:pic>
        <p:pic>
          <p:nvPicPr>
            <p:cNvPr id="187" name="object 187"/>
            <p:cNvPicPr/>
            <p:nvPr/>
          </p:nvPicPr>
          <p:blipFill>
            <a:blip r:embed="rId185" cstate="print"/>
            <a:stretch>
              <a:fillRect/>
            </a:stretch>
          </p:blipFill>
          <p:spPr>
            <a:xfrm>
              <a:off x="4268724" y="3182111"/>
              <a:ext cx="86867" cy="111252"/>
            </a:xfrm>
            <a:prstGeom prst="rect">
              <a:avLst/>
            </a:prstGeom>
          </p:spPr>
        </p:pic>
        <p:pic>
          <p:nvPicPr>
            <p:cNvPr id="188" name="object 188"/>
            <p:cNvPicPr/>
            <p:nvPr/>
          </p:nvPicPr>
          <p:blipFill>
            <a:blip r:embed="rId186" cstate="print"/>
            <a:stretch>
              <a:fillRect/>
            </a:stretch>
          </p:blipFill>
          <p:spPr>
            <a:xfrm>
              <a:off x="4829556" y="3182111"/>
              <a:ext cx="96011" cy="111252"/>
            </a:xfrm>
            <a:prstGeom prst="rect">
              <a:avLst/>
            </a:prstGeom>
          </p:spPr>
        </p:pic>
        <p:pic>
          <p:nvPicPr>
            <p:cNvPr id="189" name="object 189"/>
            <p:cNvPicPr/>
            <p:nvPr/>
          </p:nvPicPr>
          <p:blipFill>
            <a:blip r:embed="rId187" cstate="print"/>
            <a:stretch>
              <a:fillRect/>
            </a:stretch>
          </p:blipFill>
          <p:spPr>
            <a:xfrm>
              <a:off x="2805683" y="3073907"/>
              <a:ext cx="388619" cy="216408"/>
            </a:xfrm>
            <a:prstGeom prst="rect">
              <a:avLst/>
            </a:prstGeom>
          </p:spPr>
        </p:pic>
        <p:pic>
          <p:nvPicPr>
            <p:cNvPr id="190" name="object 190"/>
            <p:cNvPicPr/>
            <p:nvPr/>
          </p:nvPicPr>
          <p:blipFill>
            <a:blip r:embed="rId188" cstate="print"/>
            <a:stretch>
              <a:fillRect/>
            </a:stretch>
          </p:blipFill>
          <p:spPr>
            <a:xfrm>
              <a:off x="5067300" y="3182111"/>
              <a:ext cx="86867" cy="111252"/>
            </a:xfrm>
            <a:prstGeom prst="rect">
              <a:avLst/>
            </a:prstGeom>
          </p:spPr>
        </p:pic>
        <p:pic>
          <p:nvPicPr>
            <p:cNvPr id="191" name="object 191"/>
            <p:cNvPicPr/>
            <p:nvPr/>
          </p:nvPicPr>
          <p:blipFill>
            <a:blip r:embed="rId189" cstate="print"/>
            <a:stretch>
              <a:fillRect/>
            </a:stretch>
          </p:blipFill>
          <p:spPr>
            <a:xfrm>
              <a:off x="1575816" y="3182111"/>
              <a:ext cx="124967" cy="108204"/>
            </a:xfrm>
            <a:prstGeom prst="rect">
              <a:avLst/>
            </a:prstGeom>
          </p:spPr>
        </p:pic>
        <p:pic>
          <p:nvPicPr>
            <p:cNvPr id="192" name="object 192"/>
            <p:cNvPicPr/>
            <p:nvPr/>
          </p:nvPicPr>
          <p:blipFill>
            <a:blip r:embed="rId190" cstate="print"/>
            <a:stretch>
              <a:fillRect/>
            </a:stretch>
          </p:blipFill>
          <p:spPr>
            <a:xfrm>
              <a:off x="1952244" y="3182111"/>
              <a:ext cx="90633" cy="111252"/>
            </a:xfrm>
            <a:prstGeom prst="rect">
              <a:avLst/>
            </a:prstGeom>
          </p:spPr>
        </p:pic>
        <p:pic>
          <p:nvPicPr>
            <p:cNvPr id="193" name="object 193"/>
            <p:cNvPicPr/>
            <p:nvPr/>
          </p:nvPicPr>
          <p:blipFill>
            <a:blip r:embed="rId191" cstate="print"/>
            <a:stretch>
              <a:fillRect/>
            </a:stretch>
          </p:blipFill>
          <p:spPr>
            <a:xfrm>
              <a:off x="2202180" y="3182111"/>
              <a:ext cx="376428" cy="111252"/>
            </a:xfrm>
            <a:prstGeom prst="rect">
              <a:avLst/>
            </a:prstGeom>
          </p:spPr>
        </p:pic>
        <p:pic>
          <p:nvPicPr>
            <p:cNvPr id="194" name="object 194"/>
            <p:cNvPicPr/>
            <p:nvPr/>
          </p:nvPicPr>
          <p:blipFill>
            <a:blip r:embed="rId192" cstate="print"/>
            <a:stretch>
              <a:fillRect/>
            </a:stretch>
          </p:blipFill>
          <p:spPr>
            <a:xfrm>
              <a:off x="2069591" y="3182111"/>
              <a:ext cx="123444" cy="108204"/>
            </a:xfrm>
            <a:prstGeom prst="rect">
              <a:avLst/>
            </a:prstGeom>
          </p:spPr>
        </p:pic>
        <p:pic>
          <p:nvPicPr>
            <p:cNvPr id="195" name="object 195"/>
            <p:cNvPicPr/>
            <p:nvPr/>
          </p:nvPicPr>
          <p:blipFill>
            <a:blip r:embed="rId193" cstate="print"/>
            <a:stretch>
              <a:fillRect/>
            </a:stretch>
          </p:blipFill>
          <p:spPr>
            <a:xfrm>
              <a:off x="2596896" y="3182111"/>
              <a:ext cx="99059" cy="108204"/>
            </a:xfrm>
            <a:prstGeom prst="rect">
              <a:avLst/>
            </a:prstGeom>
          </p:spPr>
        </p:pic>
        <p:pic>
          <p:nvPicPr>
            <p:cNvPr id="196" name="object 196"/>
            <p:cNvPicPr/>
            <p:nvPr/>
          </p:nvPicPr>
          <p:blipFill>
            <a:blip r:embed="rId194" cstate="print"/>
            <a:stretch>
              <a:fillRect/>
            </a:stretch>
          </p:blipFill>
          <p:spPr>
            <a:xfrm>
              <a:off x="3084576" y="3182111"/>
              <a:ext cx="108984" cy="108204"/>
            </a:xfrm>
            <a:prstGeom prst="rect">
              <a:avLst/>
            </a:prstGeom>
          </p:spPr>
        </p:pic>
        <p:pic>
          <p:nvPicPr>
            <p:cNvPr id="197" name="object 197"/>
            <p:cNvPicPr/>
            <p:nvPr/>
          </p:nvPicPr>
          <p:blipFill>
            <a:blip r:embed="rId195" cstate="print"/>
            <a:stretch>
              <a:fillRect/>
            </a:stretch>
          </p:blipFill>
          <p:spPr>
            <a:xfrm>
              <a:off x="3307080" y="3182111"/>
              <a:ext cx="123443" cy="108204"/>
            </a:xfrm>
            <a:prstGeom prst="rect">
              <a:avLst/>
            </a:prstGeom>
          </p:spPr>
        </p:pic>
        <p:pic>
          <p:nvPicPr>
            <p:cNvPr id="198" name="object 198"/>
            <p:cNvPicPr/>
            <p:nvPr/>
          </p:nvPicPr>
          <p:blipFill>
            <a:blip r:embed="rId196" cstate="print"/>
            <a:stretch>
              <a:fillRect/>
            </a:stretch>
          </p:blipFill>
          <p:spPr>
            <a:xfrm>
              <a:off x="3441192" y="3182111"/>
              <a:ext cx="99059" cy="108204"/>
            </a:xfrm>
            <a:prstGeom prst="rect">
              <a:avLst/>
            </a:prstGeom>
          </p:spPr>
        </p:pic>
        <p:pic>
          <p:nvPicPr>
            <p:cNvPr id="199" name="object 199"/>
            <p:cNvPicPr/>
            <p:nvPr/>
          </p:nvPicPr>
          <p:blipFill>
            <a:blip r:embed="rId197" cstate="print"/>
            <a:stretch>
              <a:fillRect/>
            </a:stretch>
          </p:blipFill>
          <p:spPr>
            <a:xfrm>
              <a:off x="3557016" y="3182111"/>
              <a:ext cx="99059" cy="108204"/>
            </a:xfrm>
            <a:prstGeom prst="rect">
              <a:avLst/>
            </a:prstGeom>
          </p:spPr>
        </p:pic>
        <p:pic>
          <p:nvPicPr>
            <p:cNvPr id="200" name="object 200"/>
            <p:cNvPicPr/>
            <p:nvPr/>
          </p:nvPicPr>
          <p:blipFill>
            <a:blip r:embed="rId198" cstate="print"/>
            <a:stretch>
              <a:fillRect/>
            </a:stretch>
          </p:blipFill>
          <p:spPr>
            <a:xfrm>
              <a:off x="3665219" y="3182111"/>
              <a:ext cx="124968" cy="108204"/>
            </a:xfrm>
            <a:prstGeom prst="rect">
              <a:avLst/>
            </a:prstGeom>
          </p:spPr>
        </p:pic>
        <p:pic>
          <p:nvPicPr>
            <p:cNvPr id="201" name="object 201"/>
            <p:cNvPicPr/>
            <p:nvPr/>
          </p:nvPicPr>
          <p:blipFill>
            <a:blip r:embed="rId199" cstate="print"/>
            <a:stretch>
              <a:fillRect/>
            </a:stretch>
          </p:blipFill>
          <p:spPr>
            <a:xfrm>
              <a:off x="3816096" y="3182111"/>
              <a:ext cx="64007" cy="108204"/>
            </a:xfrm>
            <a:prstGeom prst="rect">
              <a:avLst/>
            </a:prstGeom>
          </p:spPr>
        </p:pic>
        <p:pic>
          <p:nvPicPr>
            <p:cNvPr id="202" name="object 202"/>
            <p:cNvPicPr/>
            <p:nvPr/>
          </p:nvPicPr>
          <p:blipFill>
            <a:blip r:embed="rId200" cstate="print"/>
            <a:stretch>
              <a:fillRect/>
            </a:stretch>
          </p:blipFill>
          <p:spPr>
            <a:xfrm>
              <a:off x="3916680" y="3182111"/>
              <a:ext cx="99059" cy="108204"/>
            </a:xfrm>
            <a:prstGeom prst="rect">
              <a:avLst/>
            </a:prstGeom>
          </p:spPr>
        </p:pic>
        <p:pic>
          <p:nvPicPr>
            <p:cNvPr id="203" name="object 203"/>
            <p:cNvPicPr/>
            <p:nvPr/>
          </p:nvPicPr>
          <p:blipFill>
            <a:blip r:embed="rId201" cstate="print"/>
            <a:stretch>
              <a:fillRect/>
            </a:stretch>
          </p:blipFill>
          <p:spPr>
            <a:xfrm>
              <a:off x="4035551" y="3182111"/>
              <a:ext cx="108984" cy="108204"/>
            </a:xfrm>
            <a:prstGeom prst="rect">
              <a:avLst/>
            </a:prstGeom>
          </p:spPr>
        </p:pic>
        <p:pic>
          <p:nvPicPr>
            <p:cNvPr id="204" name="object 204"/>
            <p:cNvPicPr/>
            <p:nvPr/>
          </p:nvPicPr>
          <p:blipFill>
            <a:blip r:embed="rId202" cstate="print"/>
            <a:stretch>
              <a:fillRect/>
            </a:stretch>
          </p:blipFill>
          <p:spPr>
            <a:xfrm>
              <a:off x="4373880" y="3182111"/>
              <a:ext cx="99059" cy="108204"/>
            </a:xfrm>
            <a:prstGeom prst="rect">
              <a:avLst/>
            </a:prstGeom>
          </p:spPr>
        </p:pic>
        <p:pic>
          <p:nvPicPr>
            <p:cNvPr id="205" name="object 205"/>
            <p:cNvPicPr/>
            <p:nvPr/>
          </p:nvPicPr>
          <p:blipFill>
            <a:blip r:embed="rId203" cstate="print"/>
            <a:stretch>
              <a:fillRect/>
            </a:stretch>
          </p:blipFill>
          <p:spPr>
            <a:xfrm>
              <a:off x="4488180" y="3182111"/>
              <a:ext cx="123443" cy="108204"/>
            </a:xfrm>
            <a:prstGeom prst="rect">
              <a:avLst/>
            </a:prstGeom>
          </p:spPr>
        </p:pic>
        <p:pic>
          <p:nvPicPr>
            <p:cNvPr id="206" name="object 206"/>
            <p:cNvPicPr/>
            <p:nvPr/>
          </p:nvPicPr>
          <p:blipFill>
            <a:blip r:embed="rId204" cstate="print"/>
            <a:stretch>
              <a:fillRect/>
            </a:stretch>
          </p:blipFill>
          <p:spPr>
            <a:xfrm>
              <a:off x="4643627" y="3182111"/>
              <a:ext cx="64312" cy="109728"/>
            </a:xfrm>
            <a:prstGeom prst="rect">
              <a:avLst/>
            </a:prstGeom>
          </p:spPr>
        </p:pic>
        <p:pic>
          <p:nvPicPr>
            <p:cNvPr id="207" name="object 207"/>
            <p:cNvPicPr/>
            <p:nvPr/>
          </p:nvPicPr>
          <p:blipFill>
            <a:blip r:embed="rId205" cstate="print"/>
            <a:stretch>
              <a:fillRect/>
            </a:stretch>
          </p:blipFill>
          <p:spPr>
            <a:xfrm>
              <a:off x="4748783" y="3182111"/>
              <a:ext cx="64008" cy="108204"/>
            </a:xfrm>
            <a:prstGeom prst="rect">
              <a:avLst/>
            </a:prstGeom>
          </p:spPr>
        </p:pic>
        <p:pic>
          <p:nvPicPr>
            <p:cNvPr id="208" name="object 208"/>
            <p:cNvPicPr/>
            <p:nvPr/>
          </p:nvPicPr>
          <p:blipFill>
            <a:blip r:embed="rId206" cstate="print"/>
            <a:stretch>
              <a:fillRect/>
            </a:stretch>
          </p:blipFill>
          <p:spPr>
            <a:xfrm>
              <a:off x="4943855" y="3182111"/>
              <a:ext cx="99060" cy="108204"/>
            </a:xfrm>
            <a:prstGeom prst="rect">
              <a:avLst/>
            </a:prstGeom>
          </p:spPr>
        </p:pic>
        <p:pic>
          <p:nvPicPr>
            <p:cNvPr id="209" name="object 209"/>
            <p:cNvPicPr/>
            <p:nvPr/>
          </p:nvPicPr>
          <p:blipFill>
            <a:blip r:embed="rId207" cstate="print"/>
            <a:stretch>
              <a:fillRect/>
            </a:stretch>
          </p:blipFill>
          <p:spPr>
            <a:xfrm>
              <a:off x="1837944" y="3354324"/>
              <a:ext cx="97535" cy="220979"/>
            </a:xfrm>
            <a:prstGeom prst="rect">
              <a:avLst/>
            </a:prstGeom>
          </p:spPr>
        </p:pic>
        <p:pic>
          <p:nvPicPr>
            <p:cNvPr id="210" name="object 210"/>
            <p:cNvPicPr/>
            <p:nvPr/>
          </p:nvPicPr>
          <p:blipFill>
            <a:blip r:embed="rId208" cstate="print"/>
            <a:stretch>
              <a:fillRect/>
            </a:stretch>
          </p:blipFill>
          <p:spPr>
            <a:xfrm>
              <a:off x="2084832" y="3354324"/>
              <a:ext cx="97535" cy="220979"/>
            </a:xfrm>
            <a:prstGeom prst="rect">
              <a:avLst/>
            </a:prstGeom>
          </p:spPr>
        </p:pic>
        <p:pic>
          <p:nvPicPr>
            <p:cNvPr id="211" name="object 211"/>
            <p:cNvPicPr/>
            <p:nvPr/>
          </p:nvPicPr>
          <p:blipFill>
            <a:blip r:embed="rId209" cstate="print"/>
            <a:stretch>
              <a:fillRect/>
            </a:stretch>
          </p:blipFill>
          <p:spPr>
            <a:xfrm>
              <a:off x="2875788" y="3354324"/>
              <a:ext cx="89915" cy="220979"/>
            </a:xfrm>
            <a:prstGeom prst="rect">
              <a:avLst/>
            </a:prstGeom>
          </p:spPr>
        </p:pic>
        <p:pic>
          <p:nvPicPr>
            <p:cNvPr id="212" name="object 212"/>
            <p:cNvPicPr/>
            <p:nvPr/>
          </p:nvPicPr>
          <p:blipFill>
            <a:blip r:embed="rId210" cstate="print"/>
            <a:stretch>
              <a:fillRect/>
            </a:stretch>
          </p:blipFill>
          <p:spPr>
            <a:xfrm>
              <a:off x="1577340" y="3355847"/>
              <a:ext cx="99059" cy="216408"/>
            </a:xfrm>
            <a:prstGeom prst="rect">
              <a:avLst/>
            </a:prstGeom>
          </p:spPr>
        </p:pic>
        <p:pic>
          <p:nvPicPr>
            <p:cNvPr id="213" name="object 213"/>
            <p:cNvPicPr/>
            <p:nvPr/>
          </p:nvPicPr>
          <p:blipFill>
            <a:blip r:embed="rId211" cstate="print"/>
            <a:stretch>
              <a:fillRect/>
            </a:stretch>
          </p:blipFill>
          <p:spPr>
            <a:xfrm>
              <a:off x="1694688" y="3355847"/>
              <a:ext cx="124967" cy="216408"/>
            </a:xfrm>
            <a:prstGeom prst="rect">
              <a:avLst/>
            </a:prstGeom>
          </p:spPr>
        </p:pic>
        <p:pic>
          <p:nvPicPr>
            <p:cNvPr id="214" name="object 214"/>
            <p:cNvPicPr/>
            <p:nvPr/>
          </p:nvPicPr>
          <p:blipFill>
            <a:blip r:embed="rId212" cstate="print"/>
            <a:stretch>
              <a:fillRect/>
            </a:stretch>
          </p:blipFill>
          <p:spPr>
            <a:xfrm>
              <a:off x="1950720" y="3355847"/>
              <a:ext cx="124967" cy="216408"/>
            </a:xfrm>
            <a:prstGeom prst="rect">
              <a:avLst/>
            </a:prstGeom>
          </p:spPr>
        </p:pic>
        <p:pic>
          <p:nvPicPr>
            <p:cNvPr id="215" name="object 215"/>
            <p:cNvPicPr/>
            <p:nvPr/>
          </p:nvPicPr>
          <p:blipFill>
            <a:blip r:embed="rId213" cstate="print"/>
            <a:stretch>
              <a:fillRect/>
            </a:stretch>
          </p:blipFill>
          <p:spPr>
            <a:xfrm>
              <a:off x="2199132" y="3355847"/>
              <a:ext cx="99059" cy="216408"/>
            </a:xfrm>
            <a:prstGeom prst="rect">
              <a:avLst/>
            </a:prstGeom>
          </p:spPr>
        </p:pic>
        <p:pic>
          <p:nvPicPr>
            <p:cNvPr id="216" name="object 216"/>
            <p:cNvPicPr/>
            <p:nvPr/>
          </p:nvPicPr>
          <p:blipFill>
            <a:blip r:embed="rId214" cstate="print"/>
            <a:stretch>
              <a:fillRect/>
            </a:stretch>
          </p:blipFill>
          <p:spPr>
            <a:xfrm>
              <a:off x="2314955" y="3355847"/>
              <a:ext cx="161544" cy="216408"/>
            </a:xfrm>
            <a:prstGeom prst="rect">
              <a:avLst/>
            </a:prstGeom>
          </p:spPr>
        </p:pic>
        <p:pic>
          <p:nvPicPr>
            <p:cNvPr id="217" name="object 217"/>
            <p:cNvPicPr/>
            <p:nvPr/>
          </p:nvPicPr>
          <p:blipFill>
            <a:blip r:embed="rId215" cstate="print"/>
            <a:stretch>
              <a:fillRect/>
            </a:stretch>
          </p:blipFill>
          <p:spPr>
            <a:xfrm>
              <a:off x="2490216" y="3355847"/>
              <a:ext cx="99059" cy="216408"/>
            </a:xfrm>
            <a:prstGeom prst="rect">
              <a:avLst/>
            </a:prstGeom>
          </p:spPr>
        </p:pic>
        <p:pic>
          <p:nvPicPr>
            <p:cNvPr id="218" name="object 218"/>
            <p:cNvPicPr/>
            <p:nvPr/>
          </p:nvPicPr>
          <p:blipFill>
            <a:blip r:embed="rId216" cstate="print"/>
            <a:stretch>
              <a:fillRect/>
            </a:stretch>
          </p:blipFill>
          <p:spPr>
            <a:xfrm>
              <a:off x="2607564" y="3355847"/>
              <a:ext cx="124967" cy="216408"/>
            </a:xfrm>
            <a:prstGeom prst="rect">
              <a:avLst/>
            </a:prstGeom>
          </p:spPr>
        </p:pic>
        <p:pic>
          <p:nvPicPr>
            <p:cNvPr id="219" name="object 219"/>
            <p:cNvPicPr/>
            <p:nvPr/>
          </p:nvPicPr>
          <p:blipFill>
            <a:blip r:embed="rId217" cstate="print"/>
            <a:stretch>
              <a:fillRect/>
            </a:stretch>
          </p:blipFill>
          <p:spPr>
            <a:xfrm>
              <a:off x="2746248" y="3355847"/>
              <a:ext cx="112775" cy="216408"/>
            </a:xfrm>
            <a:prstGeom prst="rect">
              <a:avLst/>
            </a:prstGeom>
          </p:spPr>
        </p:pic>
        <p:pic>
          <p:nvPicPr>
            <p:cNvPr id="220" name="object 220"/>
            <p:cNvPicPr/>
            <p:nvPr/>
          </p:nvPicPr>
          <p:blipFill>
            <a:blip r:embed="rId218" cstate="print"/>
            <a:stretch>
              <a:fillRect/>
            </a:stretch>
          </p:blipFill>
          <p:spPr>
            <a:xfrm>
              <a:off x="2985516" y="3355847"/>
              <a:ext cx="80772" cy="8381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518298" y="6261612"/>
            <a:ext cx="297815" cy="3276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950" spc="-25" dirty="0">
                <a:solidFill>
                  <a:srgbClr val="FFFFFF"/>
                </a:solidFill>
                <a:latin typeface="Cambria"/>
                <a:cs typeface="Cambria"/>
              </a:rPr>
              <a:t>29</a:t>
            </a:r>
            <a:endParaRPr sz="1950">
              <a:latin typeface="Cambria"/>
              <a:cs typeface="Cambr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62717" y="1518981"/>
            <a:ext cx="4864100" cy="4279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10" dirty="0"/>
              <a:t>Firm</a:t>
            </a:r>
            <a:r>
              <a:rPr spc="-25" dirty="0"/>
              <a:t> </a:t>
            </a:r>
            <a:r>
              <a:rPr spc="-160" dirty="0"/>
              <a:t>Audit</a:t>
            </a:r>
            <a:r>
              <a:rPr spc="20" dirty="0"/>
              <a:t> </a:t>
            </a:r>
            <a:r>
              <a:rPr spc="-150" dirty="0"/>
              <a:t>Quality</a:t>
            </a:r>
            <a:r>
              <a:rPr spc="25" dirty="0"/>
              <a:t> </a:t>
            </a:r>
            <a:r>
              <a:rPr spc="-165" dirty="0"/>
              <a:t>Maturity</a:t>
            </a:r>
            <a:r>
              <a:rPr spc="25" dirty="0"/>
              <a:t> </a:t>
            </a:r>
            <a:r>
              <a:rPr spc="-120" dirty="0"/>
              <a:t>Rating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970026" y="2209038"/>
          <a:ext cx="7630795" cy="1493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710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790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6545">
                <a:tc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300" b="1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Section</a:t>
                      </a:r>
                      <a:r>
                        <a:rPr sz="1300" b="1" spc="2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Reference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8C338"/>
                    </a:solidFill>
                  </a:tcPr>
                </a:tc>
                <a:tc>
                  <a:txBody>
                    <a:bodyPr/>
                    <a:lstStyle/>
                    <a:p>
                      <a:pPr marL="77216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300" b="1" spc="-1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r>
                        <a:rPr sz="1300" b="1" spc="-15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Possible</a:t>
                      </a:r>
                      <a:r>
                        <a:rPr sz="1300" b="1" spc="-35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spc="-1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Points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406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8C3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30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Section</a:t>
                      </a:r>
                      <a:r>
                        <a:rPr sz="1300" spc="15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1.</a:t>
                      </a:r>
                      <a:r>
                        <a:rPr sz="1300" spc="1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Practice Management</a:t>
                      </a:r>
                      <a:r>
                        <a:rPr sz="1300" spc="-5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–</a:t>
                      </a:r>
                      <a:r>
                        <a:rPr sz="1300" spc="1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Operation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300" spc="-25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280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30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Section</a:t>
                      </a:r>
                      <a:r>
                        <a:rPr sz="1300" spc="1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2.</a:t>
                      </a:r>
                      <a:r>
                        <a:rPr sz="1300" spc="5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Human</a:t>
                      </a:r>
                      <a:r>
                        <a:rPr sz="1300" spc="-15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Resource</a:t>
                      </a:r>
                      <a:r>
                        <a:rPr sz="1300" spc="4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Management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406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300" spc="-25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240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406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9245">
                <a:tc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30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Section</a:t>
                      </a:r>
                      <a:r>
                        <a:rPr sz="1300" spc="15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3.</a:t>
                      </a:r>
                      <a:r>
                        <a:rPr sz="1300" spc="1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Practice Management</a:t>
                      </a:r>
                      <a:r>
                        <a:rPr sz="1300" spc="-1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300" spc="2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Strategic/Functional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300" spc="-25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80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300" b="1" spc="-10" dirty="0">
                          <a:latin typeface="Calibri"/>
                          <a:cs typeface="Calibri"/>
                        </a:rPr>
                        <a:t>Total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300" b="1" spc="-25" dirty="0">
                          <a:latin typeface="Calibri"/>
                          <a:cs typeface="Calibri"/>
                        </a:rPr>
                        <a:t>600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844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966977" y="3876294"/>
          <a:ext cx="7637145" cy="16395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80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02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184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2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R="137795" algn="ctr">
                        <a:lnSpc>
                          <a:spcPct val="100000"/>
                        </a:lnSpc>
                      </a:pPr>
                      <a:r>
                        <a:rPr sz="1050" b="1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Up</a:t>
                      </a:r>
                      <a:r>
                        <a:rPr sz="1050" b="1" spc="3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050" b="1" spc="25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25%</a:t>
                      </a:r>
                      <a:r>
                        <a:rPr sz="1050" b="1" spc="45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050" b="1" spc="15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each</a:t>
                      </a:r>
                      <a:r>
                        <a:rPr sz="1050" b="1" spc="2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spc="-1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section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F4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38100">
                        <a:lnSpc>
                          <a:spcPct val="100000"/>
                        </a:lnSpc>
                      </a:pPr>
                      <a:r>
                        <a:rPr sz="1050" b="1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Level</a:t>
                      </a:r>
                      <a:r>
                        <a:rPr sz="1050" b="1" spc="8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1</a:t>
                      </a:r>
                      <a:r>
                        <a:rPr sz="1050" b="1" spc="15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spc="-2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Firm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F4FD"/>
                    </a:solidFill>
                  </a:tcPr>
                </a:tc>
                <a:tc>
                  <a:txBody>
                    <a:bodyPr/>
                    <a:lstStyle/>
                    <a:p>
                      <a:pPr marL="39370" marR="1203325">
                        <a:lnSpc>
                          <a:spcPts val="1070"/>
                        </a:lnSpc>
                        <a:spcBef>
                          <a:spcPts val="775"/>
                        </a:spcBef>
                      </a:pP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Indicates</a:t>
                      </a:r>
                      <a:r>
                        <a:rPr sz="1050" spc="4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that</a:t>
                      </a:r>
                      <a:r>
                        <a:rPr sz="1050" spc="4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050" spc="2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firm</a:t>
                      </a:r>
                      <a:r>
                        <a:rPr sz="1050" spc="35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sz="1050" spc="285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nascent</a:t>
                      </a:r>
                      <a:r>
                        <a:rPr sz="1050" spc="25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stage</a:t>
                      </a:r>
                      <a:r>
                        <a:rPr sz="1050" spc="4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1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will</a:t>
                      </a:r>
                      <a:r>
                        <a:rPr sz="1050" spc="35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have</a:t>
                      </a:r>
                      <a:r>
                        <a:rPr sz="1050" spc="15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050" spc="3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take</a:t>
                      </a:r>
                      <a:r>
                        <a:rPr sz="1050" spc="15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1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immediate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steps</a:t>
                      </a:r>
                      <a:r>
                        <a:rPr sz="1050" spc="35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050" spc="2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upgrade</a:t>
                      </a:r>
                      <a:r>
                        <a:rPr sz="1050" spc="35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its</a:t>
                      </a:r>
                      <a:r>
                        <a:rPr sz="1050" spc="35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competency</a:t>
                      </a:r>
                      <a:r>
                        <a:rPr sz="1050" spc="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or</a:t>
                      </a:r>
                      <a:r>
                        <a:rPr sz="1050" spc="35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will</a:t>
                      </a:r>
                      <a:r>
                        <a:rPr sz="1050" spc="25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be</a:t>
                      </a:r>
                      <a:r>
                        <a:rPr sz="1050" spc="2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left</a:t>
                      </a:r>
                      <a:r>
                        <a:rPr sz="1050" spc="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lagging</a:t>
                      </a:r>
                      <a:r>
                        <a:rPr sz="1050" spc="35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1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behind.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F4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9575">
                <a:tc>
                  <a:txBody>
                    <a:bodyPr/>
                    <a:lstStyle/>
                    <a:p>
                      <a:pPr marL="39370" marR="147320">
                        <a:lnSpc>
                          <a:spcPct val="101899"/>
                        </a:lnSpc>
                        <a:spcBef>
                          <a:spcPts val="270"/>
                        </a:spcBef>
                      </a:pPr>
                      <a:r>
                        <a:rPr sz="1050" b="1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Above</a:t>
                      </a:r>
                      <a:r>
                        <a:rPr sz="1050" b="1" spc="2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25%</a:t>
                      </a:r>
                      <a:r>
                        <a:rPr sz="1050" b="1" spc="35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050" b="1" spc="3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50%</a:t>
                      </a:r>
                      <a:r>
                        <a:rPr sz="1050" b="1" spc="35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050" b="1" spc="2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spc="-2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each </a:t>
                      </a:r>
                      <a:r>
                        <a:rPr sz="1050" b="1" spc="-1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section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F4FD"/>
                    </a:solidFill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1050" b="1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Level</a:t>
                      </a:r>
                      <a:r>
                        <a:rPr sz="1050" b="1" spc="8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1050" b="1" spc="15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spc="-2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Firm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1181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F4FD"/>
                    </a:solidFill>
                  </a:tcPr>
                </a:tc>
                <a:tc>
                  <a:txBody>
                    <a:bodyPr/>
                    <a:lstStyle/>
                    <a:p>
                      <a:pPr marL="39370" marR="59055">
                        <a:lnSpc>
                          <a:spcPts val="1070"/>
                        </a:lnSpc>
                        <a:spcBef>
                          <a:spcPts val="484"/>
                        </a:spcBef>
                      </a:pP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Indicates</a:t>
                      </a:r>
                      <a:r>
                        <a:rPr sz="1050" spc="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firm</a:t>
                      </a:r>
                      <a:r>
                        <a:rPr sz="1050" spc="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has</a:t>
                      </a:r>
                      <a:r>
                        <a:rPr sz="1050" spc="3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made</a:t>
                      </a:r>
                      <a:r>
                        <a:rPr sz="1050" spc="4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some</a:t>
                      </a:r>
                      <a:r>
                        <a:rPr sz="1050" spc="35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progress</a:t>
                      </a:r>
                      <a:r>
                        <a:rPr sz="1050" spc="45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1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will</a:t>
                      </a:r>
                      <a:r>
                        <a:rPr sz="1050" spc="55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have</a:t>
                      </a:r>
                      <a:r>
                        <a:rPr sz="1050" spc="3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050" spc="25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develop</a:t>
                      </a:r>
                      <a:r>
                        <a:rPr sz="1050" spc="75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further</a:t>
                      </a:r>
                      <a:r>
                        <a:rPr sz="1050" spc="35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050" spc="3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reach</a:t>
                      </a:r>
                      <a:r>
                        <a:rPr sz="1050" spc="35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050" spc="25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1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highest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level</a:t>
                      </a:r>
                      <a:r>
                        <a:rPr sz="1050" spc="3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050" spc="2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1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maturity.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F4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9575">
                <a:tc>
                  <a:txBody>
                    <a:bodyPr/>
                    <a:lstStyle/>
                    <a:p>
                      <a:pPr marL="39370" marR="147320">
                        <a:lnSpc>
                          <a:spcPct val="101899"/>
                        </a:lnSpc>
                        <a:spcBef>
                          <a:spcPts val="270"/>
                        </a:spcBef>
                      </a:pPr>
                      <a:r>
                        <a:rPr sz="1050" b="1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Above</a:t>
                      </a:r>
                      <a:r>
                        <a:rPr sz="1050" b="1" spc="2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50%</a:t>
                      </a:r>
                      <a:r>
                        <a:rPr sz="1050" b="1" spc="35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050" b="1" spc="3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75%</a:t>
                      </a:r>
                      <a:r>
                        <a:rPr sz="1050" b="1" spc="35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050" b="1" spc="2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spc="-2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each </a:t>
                      </a:r>
                      <a:r>
                        <a:rPr sz="1050" b="1" spc="-1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section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F4FD"/>
                    </a:solidFill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1050" b="1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Level</a:t>
                      </a:r>
                      <a:r>
                        <a:rPr sz="1050" b="1" spc="8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3</a:t>
                      </a:r>
                      <a:r>
                        <a:rPr sz="1050" b="1" spc="15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spc="-2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Firm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1181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F4FD"/>
                    </a:solidFill>
                  </a:tcPr>
                </a:tc>
                <a:tc>
                  <a:txBody>
                    <a:bodyPr/>
                    <a:lstStyle/>
                    <a:p>
                      <a:pPr marL="39370" marR="293370">
                        <a:lnSpc>
                          <a:spcPct val="101899"/>
                        </a:lnSpc>
                        <a:spcBef>
                          <a:spcPts val="270"/>
                        </a:spcBef>
                      </a:pP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Indicates</a:t>
                      </a:r>
                      <a:r>
                        <a:rPr sz="1050" spc="13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firm</a:t>
                      </a:r>
                      <a:r>
                        <a:rPr sz="1050" spc="12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has</a:t>
                      </a:r>
                      <a:r>
                        <a:rPr sz="1050" spc="45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made</a:t>
                      </a:r>
                      <a:r>
                        <a:rPr sz="1050" spc="12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significant</a:t>
                      </a:r>
                      <a:r>
                        <a:rPr sz="1050" spc="14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adaption</a:t>
                      </a:r>
                      <a:r>
                        <a:rPr sz="1050" spc="114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050" spc="10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standards</a:t>
                      </a:r>
                      <a:r>
                        <a:rPr sz="1050" spc="12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sz="1050" spc="465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procedures</a:t>
                      </a:r>
                      <a:r>
                        <a:rPr sz="1050" spc="135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050" spc="95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1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should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focus</a:t>
                      </a:r>
                      <a:r>
                        <a:rPr sz="1050" spc="114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on</a:t>
                      </a:r>
                      <a:r>
                        <a:rPr sz="1050" spc="10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optimising</a:t>
                      </a:r>
                      <a:r>
                        <a:rPr sz="1050" spc="14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1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further.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F4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820">
                <a:tc>
                  <a:txBody>
                    <a:bodyPr/>
                    <a:lstStyle/>
                    <a:p>
                      <a:pPr marR="90170" algn="ct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050" b="1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Above</a:t>
                      </a:r>
                      <a:r>
                        <a:rPr sz="1050" b="1" spc="25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75%</a:t>
                      </a:r>
                      <a:r>
                        <a:rPr sz="1050" b="1" spc="4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050" b="1" spc="35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each</a:t>
                      </a:r>
                      <a:r>
                        <a:rPr sz="1050" b="1" spc="3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spc="-1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section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F4FD"/>
                    </a:solidFill>
                  </a:tcPr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ts val="1230"/>
                        </a:lnSpc>
                      </a:pPr>
                      <a:r>
                        <a:rPr sz="1050" b="1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Level</a:t>
                      </a:r>
                      <a:r>
                        <a:rPr sz="1050" b="1" spc="8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4</a:t>
                      </a:r>
                      <a:r>
                        <a:rPr sz="1050" b="1" spc="10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spc="-2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Firm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F4FD"/>
                    </a:solidFill>
                  </a:tcPr>
                </a:tc>
                <a:tc>
                  <a:txBody>
                    <a:bodyPr/>
                    <a:lstStyle/>
                    <a:p>
                      <a:pPr marL="39370" marR="414020">
                        <a:lnSpc>
                          <a:spcPts val="1280"/>
                        </a:lnSpc>
                        <a:spcBef>
                          <a:spcPts val="5"/>
                        </a:spcBef>
                      </a:pP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Indicates</a:t>
                      </a:r>
                      <a:r>
                        <a:rPr sz="1050" spc="55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firms</a:t>
                      </a:r>
                      <a:r>
                        <a:rPr sz="1050" spc="6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that</a:t>
                      </a:r>
                      <a:r>
                        <a:rPr sz="1050" spc="35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have</a:t>
                      </a:r>
                      <a:r>
                        <a:rPr sz="1050" spc="3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made</a:t>
                      </a:r>
                      <a:r>
                        <a:rPr sz="1050" spc="45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significant</a:t>
                      </a:r>
                      <a:r>
                        <a:rPr sz="1050" spc="8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adoption</a:t>
                      </a:r>
                      <a:r>
                        <a:rPr sz="1050" spc="75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050" spc="3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standards</a:t>
                      </a:r>
                      <a:r>
                        <a:rPr sz="1050" spc="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sz="1050" spc="4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procedures</a:t>
                      </a:r>
                      <a:r>
                        <a:rPr sz="1050" spc="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–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should</a:t>
                      </a:r>
                      <a:r>
                        <a:rPr sz="1050" spc="55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stay</a:t>
                      </a:r>
                      <a:r>
                        <a:rPr sz="1050" spc="2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focused</a:t>
                      </a:r>
                      <a:r>
                        <a:rPr sz="1050" spc="55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on</a:t>
                      </a:r>
                      <a:r>
                        <a:rPr sz="1050" spc="25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leadership</a:t>
                      </a:r>
                      <a:r>
                        <a:rPr sz="1050" spc="8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050" spc="3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all</a:t>
                      </a:r>
                      <a:r>
                        <a:rPr sz="1050" spc="3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20" dirty="0">
                          <a:solidFill>
                            <a:srgbClr val="001F60"/>
                          </a:solidFill>
                          <a:latin typeface="Calibri"/>
                          <a:cs typeface="Calibri"/>
                        </a:rPr>
                        <a:t>areas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1F4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784328" y="5831833"/>
            <a:ext cx="8316595" cy="5530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95"/>
              </a:spcBef>
            </a:pPr>
            <a:r>
              <a:rPr sz="1150" b="1" spc="10" dirty="0">
                <a:solidFill>
                  <a:srgbClr val="031301"/>
                </a:solidFill>
                <a:latin typeface="Cambria"/>
                <a:cs typeface="Cambria"/>
              </a:rPr>
              <a:t>The</a:t>
            </a:r>
            <a:r>
              <a:rPr sz="1150" b="1" spc="-55" dirty="0">
                <a:solidFill>
                  <a:srgbClr val="031301"/>
                </a:solidFill>
                <a:latin typeface="Cambria"/>
                <a:cs typeface="Cambria"/>
              </a:rPr>
              <a:t> </a:t>
            </a:r>
            <a:r>
              <a:rPr sz="1150" b="1" spc="10" dirty="0">
                <a:solidFill>
                  <a:srgbClr val="031301"/>
                </a:solidFill>
                <a:latin typeface="Cambria"/>
                <a:cs typeface="Cambria"/>
              </a:rPr>
              <a:t>Yes/No</a:t>
            </a:r>
            <a:r>
              <a:rPr sz="1150" b="1" spc="114" dirty="0">
                <a:solidFill>
                  <a:srgbClr val="031301"/>
                </a:solidFill>
                <a:latin typeface="Cambria"/>
                <a:cs typeface="Cambria"/>
              </a:rPr>
              <a:t> </a:t>
            </a:r>
            <a:r>
              <a:rPr sz="1150" b="1" spc="10" dirty="0">
                <a:solidFill>
                  <a:srgbClr val="031301"/>
                </a:solidFill>
                <a:latin typeface="Cambria"/>
                <a:cs typeface="Cambria"/>
              </a:rPr>
              <a:t>criteria</a:t>
            </a:r>
            <a:r>
              <a:rPr sz="1150" b="1" spc="145" dirty="0">
                <a:solidFill>
                  <a:srgbClr val="031301"/>
                </a:solidFill>
                <a:latin typeface="Cambria"/>
                <a:cs typeface="Cambria"/>
              </a:rPr>
              <a:t> </a:t>
            </a:r>
            <a:r>
              <a:rPr sz="1150" b="1" spc="10" dirty="0">
                <a:solidFill>
                  <a:srgbClr val="031301"/>
                </a:solidFill>
                <a:latin typeface="Cambria"/>
                <a:cs typeface="Cambria"/>
              </a:rPr>
              <a:t>in</a:t>
            </a:r>
            <a:r>
              <a:rPr sz="1150" b="1" spc="130" dirty="0">
                <a:solidFill>
                  <a:srgbClr val="031301"/>
                </a:solidFill>
                <a:latin typeface="Cambria"/>
                <a:cs typeface="Cambria"/>
              </a:rPr>
              <a:t> </a:t>
            </a:r>
            <a:r>
              <a:rPr sz="1150" b="1" spc="50" dirty="0">
                <a:solidFill>
                  <a:srgbClr val="031301"/>
                </a:solidFill>
                <a:latin typeface="Cambria"/>
                <a:cs typeface="Cambria"/>
              </a:rPr>
              <a:t>many</a:t>
            </a:r>
            <a:r>
              <a:rPr sz="1150" b="1" spc="110" dirty="0">
                <a:solidFill>
                  <a:srgbClr val="031301"/>
                </a:solidFill>
                <a:latin typeface="Cambria"/>
                <a:cs typeface="Cambria"/>
              </a:rPr>
              <a:t> </a:t>
            </a:r>
            <a:r>
              <a:rPr sz="1150" b="1" spc="10" dirty="0">
                <a:solidFill>
                  <a:srgbClr val="031301"/>
                </a:solidFill>
                <a:latin typeface="Cambria"/>
                <a:cs typeface="Cambria"/>
              </a:rPr>
              <a:t>instances</a:t>
            </a:r>
            <a:r>
              <a:rPr sz="1150" b="1" spc="150" dirty="0">
                <a:solidFill>
                  <a:srgbClr val="031301"/>
                </a:solidFill>
                <a:latin typeface="Cambria"/>
                <a:cs typeface="Cambria"/>
              </a:rPr>
              <a:t> </a:t>
            </a:r>
            <a:r>
              <a:rPr sz="1150" b="1" spc="10" dirty="0">
                <a:solidFill>
                  <a:srgbClr val="031301"/>
                </a:solidFill>
                <a:latin typeface="Cambria"/>
                <a:cs typeface="Cambria"/>
              </a:rPr>
              <a:t>talk</a:t>
            </a:r>
            <a:r>
              <a:rPr sz="1150" b="1" spc="125" dirty="0">
                <a:solidFill>
                  <a:srgbClr val="031301"/>
                </a:solidFill>
                <a:latin typeface="Cambria"/>
                <a:cs typeface="Cambria"/>
              </a:rPr>
              <a:t> </a:t>
            </a:r>
            <a:r>
              <a:rPr sz="1150" b="1" spc="10" dirty="0">
                <a:solidFill>
                  <a:srgbClr val="031301"/>
                </a:solidFill>
                <a:latin typeface="Cambria"/>
                <a:cs typeface="Cambria"/>
              </a:rPr>
              <a:t>of</a:t>
            </a:r>
            <a:r>
              <a:rPr sz="1150" b="1" spc="5" dirty="0">
                <a:solidFill>
                  <a:srgbClr val="031301"/>
                </a:solidFill>
                <a:latin typeface="Cambria"/>
                <a:cs typeface="Cambria"/>
              </a:rPr>
              <a:t> </a:t>
            </a:r>
            <a:r>
              <a:rPr sz="1150" b="1" spc="50" dirty="0">
                <a:solidFill>
                  <a:srgbClr val="031301"/>
                </a:solidFill>
                <a:latin typeface="Cambria"/>
                <a:cs typeface="Cambria"/>
              </a:rPr>
              <a:t>‘availability’ </a:t>
            </a:r>
            <a:r>
              <a:rPr sz="1150" b="1" spc="10" dirty="0">
                <a:solidFill>
                  <a:srgbClr val="031301"/>
                </a:solidFill>
                <a:latin typeface="Cambria"/>
                <a:cs typeface="Cambria"/>
              </a:rPr>
              <a:t>and</a:t>
            </a:r>
            <a:r>
              <a:rPr sz="1150" b="1" spc="5" dirty="0">
                <a:solidFill>
                  <a:srgbClr val="031301"/>
                </a:solidFill>
                <a:latin typeface="Cambria"/>
                <a:cs typeface="Cambria"/>
              </a:rPr>
              <a:t> </a:t>
            </a:r>
            <a:r>
              <a:rPr sz="1150" b="1" spc="75" dirty="0">
                <a:solidFill>
                  <a:srgbClr val="031301"/>
                </a:solidFill>
                <a:latin typeface="Cambria"/>
                <a:cs typeface="Cambria"/>
              </a:rPr>
              <a:t>‘use’</a:t>
            </a:r>
            <a:r>
              <a:rPr sz="1150" b="1" spc="25" dirty="0">
                <a:solidFill>
                  <a:srgbClr val="031301"/>
                </a:solidFill>
                <a:latin typeface="Cambria"/>
                <a:cs typeface="Cambria"/>
              </a:rPr>
              <a:t> </a:t>
            </a:r>
            <a:r>
              <a:rPr sz="1150" b="1" spc="10" dirty="0">
                <a:solidFill>
                  <a:srgbClr val="031301"/>
                </a:solidFill>
                <a:latin typeface="Cambria"/>
                <a:cs typeface="Cambria"/>
              </a:rPr>
              <a:t>of</a:t>
            </a:r>
            <a:r>
              <a:rPr sz="1150" b="1" spc="120" dirty="0">
                <a:solidFill>
                  <a:srgbClr val="031301"/>
                </a:solidFill>
                <a:latin typeface="Cambria"/>
                <a:cs typeface="Cambria"/>
              </a:rPr>
              <a:t> </a:t>
            </a:r>
            <a:r>
              <a:rPr sz="1150" b="1" spc="10" dirty="0">
                <a:solidFill>
                  <a:srgbClr val="031301"/>
                </a:solidFill>
                <a:latin typeface="Cambria"/>
                <a:cs typeface="Cambria"/>
              </a:rPr>
              <a:t>standard</a:t>
            </a:r>
            <a:r>
              <a:rPr sz="1150" b="1" spc="140" dirty="0">
                <a:solidFill>
                  <a:srgbClr val="031301"/>
                </a:solidFill>
                <a:latin typeface="Cambria"/>
                <a:cs typeface="Cambria"/>
              </a:rPr>
              <a:t> </a:t>
            </a:r>
            <a:r>
              <a:rPr sz="1150" b="1" spc="10" dirty="0">
                <a:solidFill>
                  <a:srgbClr val="031301"/>
                </a:solidFill>
                <a:latin typeface="Cambria"/>
                <a:cs typeface="Cambria"/>
              </a:rPr>
              <a:t>formats</a:t>
            </a:r>
            <a:r>
              <a:rPr sz="1150" b="1" spc="140" dirty="0">
                <a:solidFill>
                  <a:srgbClr val="031301"/>
                </a:solidFill>
                <a:latin typeface="Cambria"/>
                <a:cs typeface="Cambria"/>
              </a:rPr>
              <a:t> </a:t>
            </a:r>
            <a:r>
              <a:rPr sz="1150" b="1" spc="10" dirty="0">
                <a:solidFill>
                  <a:srgbClr val="031301"/>
                </a:solidFill>
                <a:latin typeface="Cambria"/>
                <a:cs typeface="Cambria"/>
              </a:rPr>
              <a:t>of</a:t>
            </a:r>
            <a:r>
              <a:rPr sz="1150" b="1" spc="130" dirty="0">
                <a:solidFill>
                  <a:srgbClr val="031301"/>
                </a:solidFill>
                <a:latin typeface="Cambria"/>
                <a:cs typeface="Cambria"/>
              </a:rPr>
              <a:t> </a:t>
            </a:r>
            <a:r>
              <a:rPr sz="1150" b="1" spc="50" dirty="0">
                <a:solidFill>
                  <a:srgbClr val="031301"/>
                </a:solidFill>
                <a:latin typeface="Cambria"/>
                <a:cs typeface="Cambria"/>
              </a:rPr>
              <a:t>checklists</a:t>
            </a:r>
            <a:r>
              <a:rPr sz="1150" b="1" spc="135" dirty="0">
                <a:solidFill>
                  <a:srgbClr val="031301"/>
                </a:solidFill>
                <a:latin typeface="Cambria"/>
                <a:cs typeface="Cambria"/>
              </a:rPr>
              <a:t> </a:t>
            </a:r>
            <a:r>
              <a:rPr sz="1150" b="1" spc="-25" dirty="0">
                <a:solidFill>
                  <a:srgbClr val="031301"/>
                </a:solidFill>
                <a:latin typeface="Cambria"/>
                <a:cs typeface="Cambria"/>
              </a:rPr>
              <a:t>and </a:t>
            </a:r>
            <a:r>
              <a:rPr sz="1150" b="1" spc="45" dirty="0">
                <a:solidFill>
                  <a:srgbClr val="031301"/>
                </a:solidFill>
                <a:latin typeface="Cambria"/>
                <a:cs typeface="Cambria"/>
              </a:rPr>
              <a:t>engagement</a:t>
            </a:r>
            <a:r>
              <a:rPr sz="1150" b="1" spc="190" dirty="0">
                <a:solidFill>
                  <a:srgbClr val="031301"/>
                </a:solidFill>
                <a:latin typeface="Cambria"/>
                <a:cs typeface="Cambria"/>
              </a:rPr>
              <a:t> </a:t>
            </a:r>
            <a:r>
              <a:rPr sz="1150" b="1" dirty="0">
                <a:solidFill>
                  <a:srgbClr val="031301"/>
                </a:solidFill>
                <a:latin typeface="Cambria"/>
                <a:cs typeface="Cambria"/>
              </a:rPr>
              <a:t>documentation.</a:t>
            </a:r>
            <a:r>
              <a:rPr sz="1150" b="1" spc="-45" dirty="0">
                <a:solidFill>
                  <a:srgbClr val="031301"/>
                </a:solidFill>
                <a:latin typeface="Cambria"/>
                <a:cs typeface="Cambria"/>
              </a:rPr>
              <a:t> </a:t>
            </a:r>
            <a:r>
              <a:rPr sz="1150" b="1" dirty="0">
                <a:solidFill>
                  <a:srgbClr val="031301"/>
                </a:solidFill>
                <a:latin typeface="Cambria"/>
                <a:cs typeface="Cambria"/>
              </a:rPr>
              <a:t>The</a:t>
            </a:r>
            <a:r>
              <a:rPr sz="1150" b="1" spc="165" dirty="0">
                <a:solidFill>
                  <a:srgbClr val="031301"/>
                </a:solidFill>
                <a:latin typeface="Cambria"/>
                <a:cs typeface="Cambria"/>
              </a:rPr>
              <a:t> </a:t>
            </a:r>
            <a:r>
              <a:rPr sz="1150" b="1" spc="55" dirty="0">
                <a:solidFill>
                  <a:srgbClr val="031301"/>
                </a:solidFill>
                <a:latin typeface="Cambria"/>
                <a:cs typeface="Cambria"/>
              </a:rPr>
              <a:t>firm</a:t>
            </a:r>
            <a:r>
              <a:rPr sz="1150" b="1" spc="170" dirty="0">
                <a:solidFill>
                  <a:srgbClr val="031301"/>
                </a:solidFill>
                <a:latin typeface="Cambria"/>
                <a:cs typeface="Cambria"/>
              </a:rPr>
              <a:t> </a:t>
            </a:r>
            <a:r>
              <a:rPr sz="1150" b="1" dirty="0">
                <a:solidFill>
                  <a:srgbClr val="031301"/>
                </a:solidFill>
                <a:latin typeface="Cambria"/>
                <a:cs typeface="Cambria"/>
              </a:rPr>
              <a:t>should</a:t>
            </a:r>
            <a:r>
              <a:rPr sz="1150" b="1" spc="185" dirty="0">
                <a:solidFill>
                  <a:srgbClr val="031301"/>
                </a:solidFill>
                <a:latin typeface="Cambria"/>
                <a:cs typeface="Cambria"/>
              </a:rPr>
              <a:t> </a:t>
            </a:r>
            <a:r>
              <a:rPr sz="1150" b="1" dirty="0">
                <a:solidFill>
                  <a:srgbClr val="031301"/>
                </a:solidFill>
                <a:latin typeface="Cambria"/>
                <a:cs typeface="Cambria"/>
              </a:rPr>
              <a:t>allocate</a:t>
            </a:r>
            <a:r>
              <a:rPr sz="1150" b="1" spc="165" dirty="0">
                <a:solidFill>
                  <a:srgbClr val="031301"/>
                </a:solidFill>
                <a:latin typeface="Cambria"/>
                <a:cs typeface="Cambria"/>
              </a:rPr>
              <a:t> </a:t>
            </a:r>
            <a:r>
              <a:rPr sz="1150" b="1" spc="-30" dirty="0">
                <a:solidFill>
                  <a:srgbClr val="031301"/>
                </a:solidFill>
                <a:latin typeface="Cambria"/>
                <a:cs typeface="Cambria"/>
              </a:rPr>
              <a:t>100%</a:t>
            </a:r>
            <a:r>
              <a:rPr sz="1150" b="1" spc="195" dirty="0">
                <a:solidFill>
                  <a:srgbClr val="031301"/>
                </a:solidFill>
                <a:latin typeface="Cambria"/>
                <a:cs typeface="Cambria"/>
              </a:rPr>
              <a:t> </a:t>
            </a:r>
            <a:r>
              <a:rPr sz="1150" b="1" dirty="0">
                <a:solidFill>
                  <a:srgbClr val="031301"/>
                </a:solidFill>
                <a:latin typeface="Cambria"/>
                <a:cs typeface="Cambria"/>
              </a:rPr>
              <a:t>of</a:t>
            </a:r>
            <a:r>
              <a:rPr sz="1150" b="1" spc="165" dirty="0">
                <a:solidFill>
                  <a:srgbClr val="031301"/>
                </a:solidFill>
                <a:latin typeface="Cambria"/>
                <a:cs typeface="Cambria"/>
              </a:rPr>
              <a:t> </a:t>
            </a:r>
            <a:r>
              <a:rPr sz="1150" b="1" dirty="0">
                <a:solidFill>
                  <a:srgbClr val="031301"/>
                </a:solidFill>
                <a:latin typeface="Cambria"/>
                <a:cs typeface="Cambria"/>
              </a:rPr>
              <a:t>the</a:t>
            </a:r>
            <a:r>
              <a:rPr sz="1150" b="1" spc="180" dirty="0">
                <a:solidFill>
                  <a:srgbClr val="031301"/>
                </a:solidFill>
                <a:latin typeface="Cambria"/>
                <a:cs typeface="Cambria"/>
              </a:rPr>
              <a:t> </a:t>
            </a:r>
            <a:r>
              <a:rPr sz="1150" b="1" dirty="0">
                <a:solidFill>
                  <a:srgbClr val="031301"/>
                </a:solidFill>
                <a:latin typeface="Cambria"/>
                <a:cs typeface="Cambria"/>
              </a:rPr>
              <a:t>score</a:t>
            </a:r>
            <a:r>
              <a:rPr sz="1150" b="1" spc="150" dirty="0">
                <a:solidFill>
                  <a:srgbClr val="031301"/>
                </a:solidFill>
                <a:latin typeface="Cambria"/>
                <a:cs typeface="Cambria"/>
              </a:rPr>
              <a:t> </a:t>
            </a:r>
            <a:r>
              <a:rPr sz="1150" b="1" dirty="0">
                <a:solidFill>
                  <a:srgbClr val="031301"/>
                </a:solidFill>
                <a:latin typeface="Cambria"/>
                <a:cs typeface="Cambria"/>
              </a:rPr>
              <a:t>(until</a:t>
            </a:r>
            <a:r>
              <a:rPr sz="1150" b="1" spc="180" dirty="0">
                <a:solidFill>
                  <a:srgbClr val="031301"/>
                </a:solidFill>
                <a:latin typeface="Cambria"/>
                <a:cs typeface="Cambria"/>
              </a:rPr>
              <a:t> </a:t>
            </a:r>
            <a:r>
              <a:rPr sz="1150" b="1" dirty="0">
                <a:solidFill>
                  <a:srgbClr val="031301"/>
                </a:solidFill>
                <a:latin typeface="Cambria"/>
                <a:cs typeface="Cambria"/>
              </a:rPr>
              <a:t>otherwise</a:t>
            </a:r>
            <a:r>
              <a:rPr sz="1150" b="1" spc="170" dirty="0">
                <a:solidFill>
                  <a:srgbClr val="031301"/>
                </a:solidFill>
                <a:latin typeface="Cambria"/>
                <a:cs typeface="Cambria"/>
              </a:rPr>
              <a:t> </a:t>
            </a:r>
            <a:r>
              <a:rPr sz="1150" b="1" spc="55" dirty="0">
                <a:solidFill>
                  <a:srgbClr val="031301"/>
                </a:solidFill>
                <a:latin typeface="Cambria"/>
                <a:cs typeface="Cambria"/>
              </a:rPr>
              <a:t>specifically</a:t>
            </a:r>
            <a:r>
              <a:rPr sz="1150" b="1" spc="215" dirty="0">
                <a:solidFill>
                  <a:srgbClr val="031301"/>
                </a:solidFill>
                <a:latin typeface="Cambria"/>
                <a:cs typeface="Cambria"/>
              </a:rPr>
              <a:t> </a:t>
            </a:r>
            <a:r>
              <a:rPr sz="1150" b="1" dirty="0">
                <a:solidFill>
                  <a:srgbClr val="031301"/>
                </a:solidFill>
                <a:latin typeface="Cambria"/>
                <a:cs typeface="Cambria"/>
              </a:rPr>
              <a:t>mentioned)</a:t>
            </a:r>
            <a:r>
              <a:rPr sz="1150" b="1" spc="180" dirty="0">
                <a:solidFill>
                  <a:srgbClr val="031301"/>
                </a:solidFill>
                <a:latin typeface="Cambria"/>
                <a:cs typeface="Cambria"/>
              </a:rPr>
              <a:t> </a:t>
            </a:r>
            <a:r>
              <a:rPr sz="1150" b="1" spc="-25" dirty="0">
                <a:solidFill>
                  <a:srgbClr val="031301"/>
                </a:solidFill>
                <a:latin typeface="Cambria"/>
                <a:cs typeface="Cambria"/>
              </a:rPr>
              <a:t>for </a:t>
            </a:r>
            <a:r>
              <a:rPr sz="1150" b="1" spc="20" dirty="0">
                <a:solidFill>
                  <a:srgbClr val="031301"/>
                </a:solidFill>
                <a:latin typeface="Cambria"/>
                <a:cs typeface="Cambria"/>
              </a:rPr>
              <a:t>actual</a:t>
            </a:r>
            <a:r>
              <a:rPr sz="1150" b="1" spc="140" dirty="0">
                <a:solidFill>
                  <a:srgbClr val="031301"/>
                </a:solidFill>
                <a:latin typeface="Cambria"/>
                <a:cs typeface="Cambria"/>
              </a:rPr>
              <a:t> </a:t>
            </a:r>
            <a:r>
              <a:rPr sz="1150" b="1" spc="20" dirty="0">
                <a:solidFill>
                  <a:srgbClr val="031301"/>
                </a:solidFill>
                <a:latin typeface="Cambria"/>
                <a:cs typeface="Cambria"/>
              </a:rPr>
              <a:t>implementation</a:t>
            </a:r>
            <a:r>
              <a:rPr sz="1150" b="1" spc="185" dirty="0">
                <a:solidFill>
                  <a:srgbClr val="031301"/>
                </a:solidFill>
                <a:latin typeface="Cambria"/>
                <a:cs typeface="Cambria"/>
              </a:rPr>
              <a:t> </a:t>
            </a:r>
            <a:r>
              <a:rPr sz="1150" b="1" spc="20" dirty="0">
                <a:solidFill>
                  <a:srgbClr val="031301"/>
                </a:solidFill>
                <a:latin typeface="Cambria"/>
                <a:cs typeface="Cambria"/>
              </a:rPr>
              <a:t>and</a:t>
            </a:r>
            <a:r>
              <a:rPr sz="1150" b="1" spc="140" dirty="0">
                <a:solidFill>
                  <a:srgbClr val="031301"/>
                </a:solidFill>
                <a:latin typeface="Cambria"/>
                <a:cs typeface="Cambria"/>
              </a:rPr>
              <a:t> </a:t>
            </a:r>
            <a:r>
              <a:rPr sz="1150" b="1" spc="20" dirty="0">
                <a:solidFill>
                  <a:srgbClr val="031301"/>
                </a:solidFill>
                <a:latin typeface="Cambria"/>
                <a:cs typeface="Cambria"/>
              </a:rPr>
              <a:t>use</a:t>
            </a:r>
            <a:r>
              <a:rPr sz="1150" b="1" spc="125" dirty="0">
                <a:solidFill>
                  <a:srgbClr val="031301"/>
                </a:solidFill>
                <a:latin typeface="Cambria"/>
                <a:cs typeface="Cambria"/>
              </a:rPr>
              <a:t> </a:t>
            </a:r>
            <a:r>
              <a:rPr sz="1150" b="1" spc="20" dirty="0">
                <a:solidFill>
                  <a:srgbClr val="031301"/>
                </a:solidFill>
                <a:latin typeface="Cambria"/>
                <a:cs typeface="Cambria"/>
              </a:rPr>
              <a:t>of</a:t>
            </a:r>
            <a:r>
              <a:rPr sz="1150" b="1" spc="130" dirty="0">
                <a:solidFill>
                  <a:srgbClr val="031301"/>
                </a:solidFill>
                <a:latin typeface="Cambria"/>
                <a:cs typeface="Cambria"/>
              </a:rPr>
              <a:t> </a:t>
            </a:r>
            <a:r>
              <a:rPr sz="1150" b="1" spc="20" dirty="0">
                <a:solidFill>
                  <a:srgbClr val="031301"/>
                </a:solidFill>
                <a:latin typeface="Cambria"/>
                <a:cs typeface="Cambria"/>
              </a:rPr>
              <a:t>the</a:t>
            </a:r>
            <a:r>
              <a:rPr sz="1150" b="1" spc="140" dirty="0">
                <a:solidFill>
                  <a:srgbClr val="031301"/>
                </a:solidFill>
                <a:latin typeface="Cambria"/>
                <a:cs typeface="Cambria"/>
              </a:rPr>
              <a:t> </a:t>
            </a:r>
            <a:r>
              <a:rPr sz="1150" b="1" spc="20" dirty="0">
                <a:solidFill>
                  <a:srgbClr val="031301"/>
                </a:solidFill>
                <a:latin typeface="Cambria"/>
                <a:cs typeface="Cambria"/>
              </a:rPr>
              <a:t>standard</a:t>
            </a:r>
            <a:r>
              <a:rPr sz="1150" b="1" spc="150" dirty="0">
                <a:solidFill>
                  <a:srgbClr val="031301"/>
                </a:solidFill>
                <a:latin typeface="Cambria"/>
                <a:cs typeface="Cambria"/>
              </a:rPr>
              <a:t> </a:t>
            </a:r>
            <a:r>
              <a:rPr sz="1150" b="1" spc="20" dirty="0">
                <a:solidFill>
                  <a:srgbClr val="031301"/>
                </a:solidFill>
                <a:latin typeface="Cambria"/>
                <a:cs typeface="Cambria"/>
              </a:rPr>
              <a:t>formats</a:t>
            </a:r>
            <a:r>
              <a:rPr sz="1150" b="1" spc="150" dirty="0">
                <a:solidFill>
                  <a:srgbClr val="031301"/>
                </a:solidFill>
                <a:latin typeface="Cambria"/>
                <a:cs typeface="Cambria"/>
              </a:rPr>
              <a:t> </a:t>
            </a:r>
            <a:r>
              <a:rPr sz="1150" b="1" spc="20" dirty="0">
                <a:solidFill>
                  <a:srgbClr val="031301"/>
                </a:solidFill>
                <a:latin typeface="Cambria"/>
                <a:cs typeface="Cambria"/>
              </a:rPr>
              <a:t>of</a:t>
            </a:r>
            <a:r>
              <a:rPr sz="1150" b="1" spc="140" dirty="0">
                <a:solidFill>
                  <a:srgbClr val="031301"/>
                </a:solidFill>
                <a:latin typeface="Cambria"/>
                <a:cs typeface="Cambria"/>
              </a:rPr>
              <a:t> </a:t>
            </a:r>
            <a:r>
              <a:rPr sz="1150" b="1" spc="-10" dirty="0">
                <a:solidFill>
                  <a:srgbClr val="031301"/>
                </a:solidFill>
                <a:latin typeface="Cambria"/>
                <a:cs typeface="Cambria"/>
              </a:rPr>
              <a:t>documentation/policies.</a:t>
            </a:r>
            <a:endParaRPr sz="11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518298" y="6261612"/>
            <a:ext cx="297815" cy="3276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950" spc="-25" dirty="0">
                <a:solidFill>
                  <a:srgbClr val="FFFFFF"/>
                </a:solidFill>
                <a:latin typeface="Cambria"/>
                <a:cs typeface="Cambria"/>
              </a:rPr>
              <a:t>30</a:t>
            </a:r>
            <a:endParaRPr sz="1950">
              <a:latin typeface="Cambria"/>
              <a:cs typeface="Cambr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50" dirty="0"/>
              <a:t>Section</a:t>
            </a:r>
            <a:r>
              <a:rPr spc="60" dirty="0"/>
              <a:t> </a:t>
            </a:r>
            <a:r>
              <a:rPr spc="-459" dirty="0"/>
              <a:t>1</a:t>
            </a:r>
            <a:r>
              <a:rPr spc="265" dirty="0"/>
              <a:t> </a:t>
            </a:r>
            <a:r>
              <a:rPr dirty="0"/>
              <a:t>-</a:t>
            </a:r>
            <a:r>
              <a:rPr spc="175" dirty="0"/>
              <a:t> </a:t>
            </a:r>
            <a:r>
              <a:rPr spc="-140" dirty="0"/>
              <a:t>Practice</a:t>
            </a:r>
            <a:r>
              <a:rPr spc="170" dirty="0"/>
              <a:t> </a:t>
            </a:r>
            <a:r>
              <a:rPr spc="-195" dirty="0"/>
              <a:t>Management</a:t>
            </a:r>
            <a:r>
              <a:rPr spc="180" dirty="0"/>
              <a:t> </a:t>
            </a:r>
            <a:r>
              <a:rPr dirty="0"/>
              <a:t>-</a:t>
            </a:r>
            <a:r>
              <a:rPr spc="150" dirty="0"/>
              <a:t> </a:t>
            </a:r>
            <a:r>
              <a:rPr spc="-210" dirty="0"/>
              <a:t>Operation</a:t>
            </a:r>
          </a:p>
        </p:txBody>
      </p:sp>
      <p:sp>
        <p:nvSpPr>
          <p:cNvPr id="4" name="object 4"/>
          <p:cNvSpPr/>
          <p:nvPr/>
        </p:nvSpPr>
        <p:spPr>
          <a:xfrm>
            <a:off x="870204" y="2535935"/>
            <a:ext cx="7459980" cy="0"/>
          </a:xfrm>
          <a:custGeom>
            <a:avLst/>
            <a:gdLst/>
            <a:ahLst/>
            <a:cxnLst/>
            <a:rect l="l" t="t" r="r" b="b"/>
            <a:pathLst>
              <a:path w="7459980">
                <a:moveTo>
                  <a:pt x="0" y="0"/>
                </a:moveTo>
                <a:lnTo>
                  <a:pt x="7459979" y="0"/>
                </a:lnTo>
              </a:path>
            </a:pathLst>
          </a:custGeom>
          <a:ln w="10668">
            <a:solidFill>
              <a:srgbClr val="1A57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864869" y="2705862"/>
          <a:ext cx="7546975" cy="32181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88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19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3204"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300" b="1" dirty="0">
                          <a:latin typeface="Calibri"/>
                          <a:cs typeface="Calibri"/>
                        </a:rPr>
                        <a:t>Evaluation</a:t>
                      </a:r>
                      <a:r>
                        <a:rPr sz="13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spc="-10" dirty="0">
                          <a:latin typeface="Calibri"/>
                          <a:cs typeface="Calibri"/>
                        </a:rPr>
                        <a:t>Criteria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292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300" b="1" dirty="0">
                          <a:latin typeface="Calibri"/>
                          <a:cs typeface="Calibri"/>
                        </a:rPr>
                        <a:t>Max</a:t>
                      </a:r>
                      <a:r>
                        <a:rPr sz="13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spc="-10" dirty="0">
                          <a:latin typeface="Calibri"/>
                          <a:cs typeface="Calibri"/>
                        </a:rPr>
                        <a:t>Scores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110"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1.1.</a:t>
                      </a:r>
                      <a:r>
                        <a:rPr sz="13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Practice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Areas</a:t>
                      </a:r>
                      <a:r>
                        <a:rPr sz="1300" spc="3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3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the </a:t>
                      </a:r>
                      <a:r>
                        <a:rPr sz="1300" spc="-20" dirty="0">
                          <a:latin typeface="Calibri"/>
                          <a:cs typeface="Calibri"/>
                        </a:rPr>
                        <a:t>Firm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3455">
                        <a:lnSpc>
                          <a:spcPts val="955"/>
                        </a:lnSpc>
                      </a:pPr>
                      <a:r>
                        <a:rPr sz="1300" spc="-25" dirty="0">
                          <a:latin typeface="Calibri"/>
                          <a:cs typeface="Calibri"/>
                        </a:rPr>
                        <a:t>12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1.2.</a:t>
                      </a:r>
                      <a:r>
                        <a:rPr sz="13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Work</a:t>
                      </a:r>
                      <a:r>
                        <a:rPr sz="13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Flow -</a:t>
                      </a:r>
                      <a:r>
                        <a:rPr sz="13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Practice</a:t>
                      </a:r>
                      <a:r>
                        <a:rPr sz="13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Manuals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3455">
                        <a:lnSpc>
                          <a:spcPts val="944"/>
                        </a:lnSpc>
                      </a:pPr>
                      <a:r>
                        <a:rPr sz="1300" spc="-25" dirty="0">
                          <a:latin typeface="Calibri"/>
                          <a:cs typeface="Calibri"/>
                        </a:rPr>
                        <a:t>16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110"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1.3.</a:t>
                      </a:r>
                      <a:r>
                        <a:rPr sz="13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Quality</a:t>
                      </a:r>
                      <a:r>
                        <a:rPr sz="13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Review</a:t>
                      </a:r>
                      <a:r>
                        <a:rPr sz="13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Manuals</a:t>
                      </a:r>
                      <a:r>
                        <a:rPr sz="13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3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Audit</a:t>
                      </a:r>
                      <a:r>
                        <a:rPr sz="13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20" dirty="0">
                          <a:latin typeface="Calibri"/>
                          <a:cs typeface="Calibri"/>
                        </a:rPr>
                        <a:t>Tool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3455">
                        <a:lnSpc>
                          <a:spcPts val="955"/>
                        </a:lnSpc>
                      </a:pPr>
                      <a:r>
                        <a:rPr sz="1300" spc="-25" dirty="0">
                          <a:latin typeface="Calibri"/>
                          <a:cs typeface="Calibri"/>
                        </a:rPr>
                        <a:t>24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110"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1.4.</a:t>
                      </a:r>
                      <a:r>
                        <a:rPr sz="1300" spc="3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Service Delivery</a:t>
                      </a:r>
                      <a:r>
                        <a:rPr sz="13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3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Effort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monitoring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3455">
                        <a:lnSpc>
                          <a:spcPts val="955"/>
                        </a:lnSpc>
                      </a:pPr>
                      <a:r>
                        <a:rPr sz="1300" spc="-25" dirty="0">
                          <a:latin typeface="Calibri"/>
                          <a:cs typeface="Calibri"/>
                        </a:rPr>
                        <a:t>36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1.5.</a:t>
                      </a:r>
                      <a:r>
                        <a:rPr sz="1300" spc="3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Quality</a:t>
                      </a:r>
                      <a:r>
                        <a:rPr sz="13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Control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3455">
                        <a:lnSpc>
                          <a:spcPts val="944"/>
                        </a:lnSpc>
                      </a:pPr>
                      <a:r>
                        <a:rPr sz="1300" spc="-25" dirty="0">
                          <a:latin typeface="Calibri"/>
                          <a:cs typeface="Calibri"/>
                        </a:rPr>
                        <a:t>80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110"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1.6.</a:t>
                      </a:r>
                      <a:r>
                        <a:rPr sz="13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Benchmarking</a:t>
                      </a:r>
                      <a:r>
                        <a:rPr sz="13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3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Service</a:t>
                      </a:r>
                      <a:r>
                        <a:rPr sz="13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delivery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3455">
                        <a:lnSpc>
                          <a:spcPts val="955"/>
                        </a:lnSpc>
                      </a:pPr>
                      <a:r>
                        <a:rPr sz="1300" spc="-25" dirty="0">
                          <a:latin typeface="Calibri"/>
                          <a:cs typeface="Calibri"/>
                        </a:rPr>
                        <a:t>16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3204"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1.7.</a:t>
                      </a:r>
                      <a:r>
                        <a:rPr sz="13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Client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 Sensitisation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3455">
                        <a:lnSpc>
                          <a:spcPts val="944"/>
                        </a:lnSpc>
                      </a:pPr>
                      <a:r>
                        <a:rPr sz="1300" spc="-25" dirty="0">
                          <a:latin typeface="Calibri"/>
                          <a:cs typeface="Calibri"/>
                        </a:rPr>
                        <a:t>16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110"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1.8.</a:t>
                      </a:r>
                      <a:r>
                        <a:rPr sz="13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Technology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Adoption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3455">
                        <a:lnSpc>
                          <a:spcPts val="955"/>
                        </a:lnSpc>
                      </a:pPr>
                      <a:r>
                        <a:rPr sz="1300" spc="-25" dirty="0">
                          <a:latin typeface="Calibri"/>
                          <a:cs typeface="Calibri"/>
                        </a:rPr>
                        <a:t>64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110"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1.9.</a:t>
                      </a:r>
                      <a:r>
                        <a:rPr sz="1300" spc="3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Revenue, Budgeting</a:t>
                      </a:r>
                      <a:r>
                        <a:rPr sz="13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&amp;</a:t>
                      </a:r>
                      <a:r>
                        <a:rPr sz="13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Pricing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3455">
                        <a:lnSpc>
                          <a:spcPts val="944"/>
                        </a:lnSpc>
                      </a:pPr>
                      <a:r>
                        <a:rPr sz="1300" spc="-25" dirty="0">
                          <a:latin typeface="Calibri"/>
                          <a:cs typeface="Calibri"/>
                        </a:rPr>
                        <a:t>16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302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3204">
                <a:tc>
                  <a:txBody>
                    <a:bodyPr/>
                    <a:lstStyle/>
                    <a:p>
                      <a:pPr marL="889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300" b="1" spc="-10" dirty="0">
                          <a:latin typeface="Calibri"/>
                          <a:cs typeface="Calibri"/>
                        </a:rPr>
                        <a:t>Total</a:t>
                      </a:r>
                      <a:r>
                        <a:rPr sz="13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3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dirty="0">
                          <a:latin typeface="Calibri"/>
                          <a:cs typeface="Calibri"/>
                        </a:rPr>
                        <a:t>Section</a:t>
                      </a:r>
                      <a:r>
                        <a:rPr sz="13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spc="-25" dirty="0">
                          <a:latin typeface="Calibri"/>
                          <a:cs typeface="Calibri"/>
                        </a:rPr>
                        <a:t>1.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0910">
                        <a:lnSpc>
                          <a:spcPts val="944"/>
                        </a:lnSpc>
                      </a:pPr>
                      <a:r>
                        <a:rPr sz="1300" b="1" spc="-25" dirty="0">
                          <a:latin typeface="Calibri"/>
                          <a:cs typeface="Calibri"/>
                        </a:rPr>
                        <a:t>280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pSp>
        <p:nvGrpSpPr>
          <p:cNvPr id="6" name="object 6"/>
          <p:cNvGrpSpPr/>
          <p:nvPr/>
        </p:nvGrpSpPr>
        <p:grpSpPr>
          <a:xfrm>
            <a:off x="7754873" y="1433322"/>
            <a:ext cx="1910080" cy="769620"/>
            <a:chOff x="7754873" y="1433322"/>
            <a:chExt cx="1910080" cy="769620"/>
          </a:xfrm>
        </p:grpSpPr>
        <p:sp>
          <p:nvSpPr>
            <p:cNvPr id="7" name="object 7"/>
            <p:cNvSpPr/>
            <p:nvPr/>
          </p:nvSpPr>
          <p:spPr>
            <a:xfrm>
              <a:off x="7758683" y="1437132"/>
              <a:ext cx="1902460" cy="762000"/>
            </a:xfrm>
            <a:custGeom>
              <a:avLst/>
              <a:gdLst/>
              <a:ahLst/>
              <a:cxnLst/>
              <a:rect l="l" t="t" r="r" b="b"/>
              <a:pathLst>
                <a:path w="1902459" h="762000">
                  <a:moveTo>
                    <a:pt x="1901951" y="762000"/>
                  </a:moveTo>
                  <a:lnTo>
                    <a:pt x="0" y="762000"/>
                  </a:lnTo>
                  <a:lnTo>
                    <a:pt x="0" y="0"/>
                  </a:lnTo>
                  <a:lnTo>
                    <a:pt x="1901951" y="0"/>
                  </a:lnTo>
                  <a:lnTo>
                    <a:pt x="1901951" y="762000"/>
                  </a:lnTo>
                  <a:close/>
                </a:path>
              </a:pathLst>
            </a:custGeom>
            <a:solidFill>
              <a:srgbClr val="B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758683" y="1437132"/>
              <a:ext cx="1902460" cy="762000"/>
            </a:xfrm>
            <a:custGeom>
              <a:avLst/>
              <a:gdLst/>
              <a:ahLst/>
              <a:cxnLst/>
              <a:rect l="l" t="t" r="r" b="b"/>
              <a:pathLst>
                <a:path w="1902459" h="762000">
                  <a:moveTo>
                    <a:pt x="0" y="0"/>
                  </a:moveTo>
                  <a:lnTo>
                    <a:pt x="1901951" y="0"/>
                  </a:lnTo>
                  <a:lnTo>
                    <a:pt x="1901951" y="762000"/>
                  </a:lnTo>
                  <a:lnTo>
                    <a:pt x="0" y="762000"/>
                  </a:lnTo>
                  <a:lnTo>
                    <a:pt x="0" y="0"/>
                  </a:lnTo>
                  <a:close/>
                </a:path>
              </a:pathLst>
            </a:custGeom>
            <a:ln w="7620">
              <a:solidFill>
                <a:srgbClr val="03130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7822138" y="1457957"/>
            <a:ext cx="1397000" cy="7048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2400"/>
              </a:lnSpc>
              <a:spcBef>
                <a:spcPts val="95"/>
              </a:spcBef>
            </a:pPr>
            <a:r>
              <a:rPr sz="1450" spc="75" dirty="0">
                <a:solidFill>
                  <a:srgbClr val="FFFFFF"/>
                </a:solidFill>
                <a:latin typeface="Cambria"/>
                <a:cs typeface="Cambria"/>
              </a:rPr>
              <a:t>Index</a:t>
            </a:r>
            <a:r>
              <a:rPr sz="1450" spc="5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450" spc="-25" dirty="0">
                <a:solidFill>
                  <a:srgbClr val="FFFFFF"/>
                </a:solidFill>
                <a:latin typeface="Cambria"/>
                <a:cs typeface="Cambria"/>
              </a:rPr>
              <a:t>of </a:t>
            </a:r>
            <a:r>
              <a:rPr sz="1450" spc="40" dirty="0">
                <a:solidFill>
                  <a:srgbClr val="FFFFFF"/>
                </a:solidFill>
                <a:latin typeface="Cambria"/>
                <a:cs typeface="Cambria"/>
              </a:rPr>
              <a:t>Implementation </a:t>
            </a:r>
            <a:r>
              <a:rPr sz="1450" spc="105" dirty="0">
                <a:solidFill>
                  <a:srgbClr val="FFFFFF"/>
                </a:solidFill>
                <a:latin typeface="Cambria"/>
                <a:cs typeface="Cambria"/>
              </a:rPr>
              <a:t>guide</a:t>
            </a:r>
            <a:r>
              <a:rPr sz="1450" spc="8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450" dirty="0">
                <a:solidFill>
                  <a:srgbClr val="FFFFFF"/>
                </a:solidFill>
                <a:latin typeface="Cambria"/>
                <a:cs typeface="Cambria"/>
              </a:rPr>
              <a:t>of</a:t>
            </a:r>
            <a:r>
              <a:rPr sz="1450" spc="8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450" spc="110" dirty="0">
                <a:solidFill>
                  <a:srgbClr val="FFFFFF"/>
                </a:solidFill>
                <a:latin typeface="Cambria"/>
                <a:cs typeface="Cambria"/>
              </a:rPr>
              <a:t>AQMM</a:t>
            </a:r>
            <a:endParaRPr sz="14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518298" y="6261612"/>
            <a:ext cx="297815" cy="3276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950" spc="-25" dirty="0">
                <a:solidFill>
                  <a:srgbClr val="FFFFFF"/>
                </a:solidFill>
                <a:latin typeface="Cambria"/>
                <a:cs typeface="Cambria"/>
              </a:rPr>
              <a:t>31</a:t>
            </a:r>
            <a:endParaRPr sz="1950">
              <a:latin typeface="Cambria"/>
              <a:cs typeface="Cambri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96695" y="3165348"/>
            <a:ext cx="7396480" cy="0"/>
          </a:xfrm>
          <a:custGeom>
            <a:avLst/>
            <a:gdLst/>
            <a:ahLst/>
            <a:cxnLst/>
            <a:rect l="l" t="t" r="r" b="b"/>
            <a:pathLst>
              <a:path w="7396480">
                <a:moveTo>
                  <a:pt x="0" y="0"/>
                </a:moveTo>
                <a:lnTo>
                  <a:pt x="7395971" y="0"/>
                </a:lnTo>
              </a:path>
            </a:pathLst>
          </a:custGeom>
          <a:ln w="10668">
            <a:solidFill>
              <a:srgbClr val="EF7E0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874775" y="5435346"/>
            <a:ext cx="7518400" cy="12700"/>
            <a:chOff x="874775" y="5435346"/>
            <a:chExt cx="7518400" cy="12700"/>
          </a:xfrm>
        </p:grpSpPr>
        <p:sp>
          <p:nvSpPr>
            <p:cNvPr id="5" name="object 5"/>
            <p:cNvSpPr/>
            <p:nvPr/>
          </p:nvSpPr>
          <p:spPr>
            <a:xfrm>
              <a:off x="996695" y="5440680"/>
              <a:ext cx="7396480" cy="0"/>
            </a:xfrm>
            <a:custGeom>
              <a:avLst/>
              <a:gdLst/>
              <a:ahLst/>
              <a:cxnLst/>
              <a:rect l="l" t="t" r="r" b="b"/>
              <a:pathLst>
                <a:path w="7396480">
                  <a:moveTo>
                    <a:pt x="0" y="0"/>
                  </a:moveTo>
                  <a:lnTo>
                    <a:pt x="7395971" y="0"/>
                  </a:lnTo>
                </a:path>
              </a:pathLst>
            </a:custGeom>
            <a:ln w="10668">
              <a:solidFill>
                <a:srgbClr val="EF7E0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4775" y="5442203"/>
              <a:ext cx="7518400" cy="0"/>
            </a:xfrm>
            <a:custGeom>
              <a:avLst/>
              <a:gdLst/>
              <a:ahLst/>
              <a:cxnLst/>
              <a:rect l="l" t="t" r="r" b="b"/>
              <a:pathLst>
                <a:path w="7518400">
                  <a:moveTo>
                    <a:pt x="0" y="0"/>
                  </a:moveTo>
                  <a:lnTo>
                    <a:pt x="7517891" y="0"/>
                  </a:lnTo>
                </a:path>
              </a:pathLst>
            </a:custGeom>
            <a:ln w="10668">
              <a:solidFill>
                <a:srgbClr val="1A57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087605" y="3151099"/>
            <a:ext cx="815340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b="1" dirty="0">
                <a:latin typeface="Calibri"/>
                <a:cs typeface="Calibri"/>
              </a:rPr>
              <a:t>Max</a:t>
            </a:r>
            <a:r>
              <a:rPr sz="1300" b="1" spc="20" dirty="0">
                <a:latin typeface="Calibri"/>
                <a:cs typeface="Calibri"/>
              </a:rPr>
              <a:t> </a:t>
            </a:r>
            <a:r>
              <a:rPr sz="1300" b="1" spc="-10" dirty="0">
                <a:latin typeface="Calibri"/>
                <a:cs typeface="Calibri"/>
              </a:rPr>
              <a:t>Scores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13961" y="3151099"/>
            <a:ext cx="1303655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b="1" dirty="0">
                <a:latin typeface="Calibri"/>
                <a:cs typeface="Calibri"/>
              </a:rPr>
              <a:t>Evaluation</a:t>
            </a:r>
            <a:r>
              <a:rPr sz="1300" b="1" spc="-50" dirty="0">
                <a:latin typeface="Calibri"/>
                <a:cs typeface="Calibri"/>
              </a:rPr>
              <a:t> </a:t>
            </a:r>
            <a:r>
              <a:rPr sz="1300" b="1" spc="-10" dirty="0">
                <a:latin typeface="Calibri"/>
                <a:cs typeface="Calibri"/>
              </a:rPr>
              <a:t>Criteria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601197" y="3422336"/>
            <a:ext cx="281940" cy="869950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55244">
              <a:lnSpc>
                <a:spcPct val="100000"/>
              </a:lnSpc>
              <a:spcBef>
                <a:spcPts val="755"/>
              </a:spcBef>
            </a:pPr>
            <a:r>
              <a:rPr sz="1300" spc="-25" dirty="0">
                <a:latin typeface="Calibri"/>
                <a:cs typeface="Calibri"/>
              </a:rPr>
              <a:t>28</a:t>
            </a:r>
            <a:endParaRPr sz="1300">
              <a:latin typeface="Calibri"/>
              <a:cs typeface="Calibri"/>
            </a:endParaRPr>
          </a:p>
          <a:p>
            <a:pPr marL="55244">
              <a:lnSpc>
                <a:spcPct val="100000"/>
              </a:lnSpc>
              <a:spcBef>
                <a:spcPts val="660"/>
              </a:spcBef>
            </a:pPr>
            <a:r>
              <a:rPr sz="1300" spc="-25" dirty="0">
                <a:latin typeface="Calibri"/>
                <a:cs typeface="Calibri"/>
              </a:rPr>
              <a:t>44</a:t>
            </a:r>
            <a:endParaRPr sz="1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300" spc="-25" dirty="0">
                <a:latin typeface="Calibri"/>
                <a:cs typeface="Calibri"/>
              </a:rPr>
              <a:t>104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713961" y="3422336"/>
            <a:ext cx="3851910" cy="869950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302895" lvl="1" indent="-290195">
              <a:lnSpc>
                <a:spcPct val="100000"/>
              </a:lnSpc>
              <a:spcBef>
                <a:spcPts val="755"/>
              </a:spcBef>
              <a:buAutoNum type="arabicPeriod"/>
              <a:tabLst>
                <a:tab pos="302895" algn="l"/>
              </a:tabLst>
            </a:pPr>
            <a:r>
              <a:rPr sz="1300" dirty="0">
                <a:latin typeface="Calibri"/>
                <a:cs typeface="Calibri"/>
              </a:rPr>
              <a:t>Resource</a:t>
            </a:r>
            <a:r>
              <a:rPr sz="1300" spc="2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Planning</a:t>
            </a:r>
            <a:r>
              <a:rPr sz="1300" spc="-3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&amp;</a:t>
            </a:r>
            <a:r>
              <a:rPr sz="1300" spc="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Monitoring as</a:t>
            </a:r>
            <a:r>
              <a:rPr sz="1300" spc="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per </a:t>
            </a:r>
            <a:r>
              <a:rPr sz="1300" spc="-10" dirty="0">
                <a:latin typeface="Calibri"/>
                <a:cs typeface="Calibri"/>
              </a:rPr>
              <a:t>firm’s</a:t>
            </a:r>
            <a:r>
              <a:rPr sz="1300" spc="1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policy</a:t>
            </a:r>
            <a:endParaRPr sz="1300">
              <a:latin typeface="Calibri"/>
              <a:cs typeface="Calibri"/>
            </a:endParaRPr>
          </a:p>
          <a:p>
            <a:pPr marL="302895" lvl="1" indent="-290195">
              <a:lnSpc>
                <a:spcPct val="100000"/>
              </a:lnSpc>
              <a:spcBef>
                <a:spcPts val="660"/>
              </a:spcBef>
              <a:buAutoNum type="arabicPeriod"/>
              <a:tabLst>
                <a:tab pos="302895" algn="l"/>
              </a:tabLst>
            </a:pPr>
            <a:r>
              <a:rPr sz="1300" dirty="0">
                <a:latin typeface="Calibri"/>
                <a:cs typeface="Calibri"/>
              </a:rPr>
              <a:t>Employee </a:t>
            </a:r>
            <a:r>
              <a:rPr sz="1300" spc="-10" dirty="0">
                <a:latin typeface="Calibri"/>
                <a:cs typeface="Calibri"/>
              </a:rPr>
              <a:t>Training</a:t>
            </a:r>
            <a:r>
              <a:rPr sz="1300" spc="-1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&amp;</a:t>
            </a:r>
            <a:r>
              <a:rPr sz="1300" spc="-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Development</a:t>
            </a:r>
            <a:endParaRPr sz="1300">
              <a:latin typeface="Calibri"/>
              <a:cs typeface="Calibri"/>
            </a:endParaRPr>
          </a:p>
          <a:p>
            <a:pPr marL="302895" lvl="1" indent="-290195">
              <a:lnSpc>
                <a:spcPct val="100000"/>
              </a:lnSpc>
              <a:spcBef>
                <a:spcPts val="650"/>
              </a:spcBef>
              <a:buAutoNum type="arabicPeriod"/>
              <a:tabLst>
                <a:tab pos="302895" algn="l"/>
              </a:tabLst>
            </a:pPr>
            <a:r>
              <a:rPr sz="1300" dirty="0">
                <a:latin typeface="Calibri"/>
                <a:cs typeface="Calibri"/>
              </a:rPr>
              <a:t>Ressources</a:t>
            </a:r>
            <a:r>
              <a:rPr sz="1300" spc="1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Turnover</a:t>
            </a:r>
            <a:r>
              <a:rPr sz="1300" spc="-1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&amp;</a:t>
            </a:r>
            <a:r>
              <a:rPr sz="1300" spc="-2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Compensation</a:t>
            </a:r>
            <a:r>
              <a:rPr sz="1300" spc="-3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Management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643915" y="4387118"/>
            <a:ext cx="196215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-25" dirty="0">
                <a:latin typeface="Calibri"/>
                <a:cs typeface="Calibri"/>
              </a:rPr>
              <a:t>32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643915" y="4726982"/>
            <a:ext cx="196215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-25" dirty="0">
                <a:latin typeface="Calibri"/>
                <a:cs typeface="Calibri"/>
              </a:rPr>
              <a:t>32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713961" y="4387118"/>
            <a:ext cx="3919220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dirty="0">
                <a:latin typeface="Calibri"/>
                <a:cs typeface="Calibri"/>
              </a:rPr>
              <a:t>2.4.</a:t>
            </a:r>
            <a:r>
              <a:rPr sz="1300" spc="-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Qualification</a:t>
            </a:r>
            <a:r>
              <a:rPr sz="1300" spc="-2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Skill Set</a:t>
            </a:r>
            <a:r>
              <a:rPr sz="1300" spc="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of</a:t>
            </a:r>
            <a:r>
              <a:rPr sz="1300" spc="2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employees and</a:t>
            </a:r>
            <a:r>
              <a:rPr sz="1300" spc="-1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use</a:t>
            </a:r>
            <a:r>
              <a:rPr sz="1300" spc="1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of</a:t>
            </a:r>
            <a:r>
              <a:rPr sz="1300" spc="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expert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713961" y="4710202"/>
            <a:ext cx="4393565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dirty="0">
                <a:latin typeface="Calibri"/>
                <a:cs typeface="Calibri"/>
              </a:rPr>
              <a:t>2.5</a:t>
            </a:r>
            <a:r>
              <a:rPr sz="1300" spc="32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Performance</a:t>
            </a:r>
            <a:r>
              <a:rPr sz="1300" spc="-1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evaluation</a:t>
            </a:r>
            <a:r>
              <a:rPr sz="1300" spc="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measures carried</a:t>
            </a:r>
            <a:r>
              <a:rPr sz="1300" spc="-1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out</a:t>
            </a:r>
            <a:r>
              <a:rPr sz="1300" spc="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by</a:t>
            </a:r>
            <a:r>
              <a:rPr sz="1300" spc="1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firm</a:t>
            </a:r>
            <a:r>
              <a:rPr sz="1300" spc="1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(KPI’s)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601197" y="5120114"/>
            <a:ext cx="281940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b="1" spc="-25" dirty="0">
                <a:latin typeface="Calibri"/>
                <a:cs typeface="Calibri"/>
              </a:rPr>
              <a:t>240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750550" y="5120114"/>
            <a:ext cx="1265555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b="1" spc="-10" dirty="0">
                <a:latin typeface="Calibri"/>
                <a:cs typeface="Calibri"/>
              </a:rPr>
              <a:t>Total</a:t>
            </a:r>
            <a:r>
              <a:rPr sz="1300" b="1" spc="5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of</a:t>
            </a:r>
            <a:r>
              <a:rPr sz="1300" b="1" spc="-10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Section</a:t>
            </a:r>
            <a:r>
              <a:rPr sz="1300" b="1" spc="-10" dirty="0">
                <a:latin typeface="Calibri"/>
                <a:cs typeface="Calibri"/>
              </a:rPr>
              <a:t> </a:t>
            </a:r>
            <a:r>
              <a:rPr sz="1300" b="1" spc="-25" dirty="0">
                <a:latin typeface="Calibri"/>
                <a:cs typeface="Calibri"/>
              </a:rPr>
              <a:t>2.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874775" y="3165348"/>
            <a:ext cx="7518400" cy="0"/>
          </a:xfrm>
          <a:custGeom>
            <a:avLst/>
            <a:gdLst/>
            <a:ahLst/>
            <a:cxnLst/>
            <a:rect l="l" t="t" r="r" b="b"/>
            <a:pathLst>
              <a:path w="7518400">
                <a:moveTo>
                  <a:pt x="0" y="0"/>
                </a:moveTo>
                <a:lnTo>
                  <a:pt x="7517891" y="0"/>
                </a:lnTo>
              </a:path>
            </a:pathLst>
          </a:custGeom>
          <a:ln w="10668">
            <a:solidFill>
              <a:srgbClr val="1A57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774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50" dirty="0"/>
              <a:t>Section</a:t>
            </a:r>
            <a:r>
              <a:rPr spc="145" dirty="0"/>
              <a:t> </a:t>
            </a:r>
            <a:r>
              <a:rPr spc="-459" dirty="0"/>
              <a:t>2</a:t>
            </a:r>
            <a:r>
              <a:rPr spc="265" dirty="0"/>
              <a:t> </a:t>
            </a:r>
            <a:r>
              <a:rPr dirty="0"/>
              <a:t>–</a:t>
            </a:r>
            <a:r>
              <a:rPr spc="229" dirty="0"/>
              <a:t> </a:t>
            </a:r>
            <a:r>
              <a:rPr spc="-210" dirty="0"/>
              <a:t>Human</a:t>
            </a:r>
            <a:r>
              <a:rPr spc="175" dirty="0"/>
              <a:t> </a:t>
            </a:r>
            <a:r>
              <a:rPr spc="-260" dirty="0"/>
              <a:t>Resource</a:t>
            </a:r>
            <a:r>
              <a:rPr spc="229" dirty="0"/>
              <a:t> </a:t>
            </a:r>
            <a:r>
              <a:rPr spc="-190" dirty="0"/>
              <a:t>Management</a:t>
            </a:r>
          </a:p>
        </p:txBody>
      </p:sp>
      <p:grpSp>
        <p:nvGrpSpPr>
          <p:cNvPr id="19" name="object 19"/>
          <p:cNvGrpSpPr/>
          <p:nvPr/>
        </p:nvGrpSpPr>
        <p:grpSpPr>
          <a:xfrm>
            <a:off x="7754873" y="1433322"/>
            <a:ext cx="1910080" cy="769620"/>
            <a:chOff x="7754873" y="1433322"/>
            <a:chExt cx="1910080" cy="769620"/>
          </a:xfrm>
        </p:grpSpPr>
        <p:sp>
          <p:nvSpPr>
            <p:cNvPr id="20" name="object 20"/>
            <p:cNvSpPr/>
            <p:nvPr/>
          </p:nvSpPr>
          <p:spPr>
            <a:xfrm>
              <a:off x="7758683" y="1437132"/>
              <a:ext cx="1902460" cy="762000"/>
            </a:xfrm>
            <a:custGeom>
              <a:avLst/>
              <a:gdLst/>
              <a:ahLst/>
              <a:cxnLst/>
              <a:rect l="l" t="t" r="r" b="b"/>
              <a:pathLst>
                <a:path w="1902459" h="762000">
                  <a:moveTo>
                    <a:pt x="1901951" y="762000"/>
                  </a:moveTo>
                  <a:lnTo>
                    <a:pt x="0" y="762000"/>
                  </a:lnTo>
                  <a:lnTo>
                    <a:pt x="0" y="0"/>
                  </a:lnTo>
                  <a:lnTo>
                    <a:pt x="1901951" y="0"/>
                  </a:lnTo>
                  <a:lnTo>
                    <a:pt x="1901951" y="762000"/>
                  </a:lnTo>
                  <a:close/>
                </a:path>
              </a:pathLst>
            </a:custGeom>
            <a:solidFill>
              <a:srgbClr val="B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758683" y="1437132"/>
              <a:ext cx="1902460" cy="762000"/>
            </a:xfrm>
            <a:custGeom>
              <a:avLst/>
              <a:gdLst/>
              <a:ahLst/>
              <a:cxnLst/>
              <a:rect l="l" t="t" r="r" b="b"/>
              <a:pathLst>
                <a:path w="1902459" h="762000">
                  <a:moveTo>
                    <a:pt x="0" y="0"/>
                  </a:moveTo>
                  <a:lnTo>
                    <a:pt x="1901951" y="0"/>
                  </a:lnTo>
                  <a:lnTo>
                    <a:pt x="1901951" y="762000"/>
                  </a:lnTo>
                  <a:lnTo>
                    <a:pt x="0" y="762000"/>
                  </a:lnTo>
                  <a:lnTo>
                    <a:pt x="0" y="0"/>
                  </a:lnTo>
                  <a:close/>
                </a:path>
              </a:pathLst>
            </a:custGeom>
            <a:ln w="7620">
              <a:solidFill>
                <a:srgbClr val="03130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7822138" y="1457957"/>
            <a:ext cx="1397000" cy="7048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2400"/>
              </a:lnSpc>
              <a:spcBef>
                <a:spcPts val="95"/>
              </a:spcBef>
            </a:pPr>
            <a:r>
              <a:rPr sz="1450" spc="75" dirty="0">
                <a:solidFill>
                  <a:srgbClr val="FFFFFF"/>
                </a:solidFill>
                <a:latin typeface="Cambria"/>
                <a:cs typeface="Cambria"/>
              </a:rPr>
              <a:t>Index</a:t>
            </a:r>
            <a:r>
              <a:rPr sz="1450" spc="5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450" spc="-25" dirty="0">
                <a:solidFill>
                  <a:srgbClr val="FFFFFF"/>
                </a:solidFill>
                <a:latin typeface="Cambria"/>
                <a:cs typeface="Cambria"/>
              </a:rPr>
              <a:t>of </a:t>
            </a:r>
            <a:r>
              <a:rPr sz="1450" spc="40" dirty="0">
                <a:solidFill>
                  <a:srgbClr val="FFFFFF"/>
                </a:solidFill>
                <a:latin typeface="Cambria"/>
                <a:cs typeface="Cambria"/>
              </a:rPr>
              <a:t>Implementation </a:t>
            </a:r>
            <a:r>
              <a:rPr sz="1450" spc="105" dirty="0">
                <a:solidFill>
                  <a:srgbClr val="FFFFFF"/>
                </a:solidFill>
                <a:latin typeface="Cambria"/>
                <a:cs typeface="Cambria"/>
              </a:rPr>
              <a:t>guide</a:t>
            </a:r>
            <a:r>
              <a:rPr sz="1450" spc="8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450" dirty="0">
                <a:solidFill>
                  <a:srgbClr val="FFFFFF"/>
                </a:solidFill>
                <a:latin typeface="Cambria"/>
                <a:cs typeface="Cambria"/>
              </a:rPr>
              <a:t>of</a:t>
            </a:r>
            <a:r>
              <a:rPr sz="1450" spc="8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450" spc="110" dirty="0">
                <a:solidFill>
                  <a:srgbClr val="FFFFFF"/>
                </a:solidFill>
                <a:latin typeface="Cambria"/>
                <a:cs typeface="Cambria"/>
              </a:rPr>
              <a:t>AQMM</a:t>
            </a:r>
            <a:endParaRPr sz="14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518298" y="6261612"/>
            <a:ext cx="297815" cy="3276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950" spc="-25" dirty="0">
                <a:solidFill>
                  <a:srgbClr val="FFFFFF"/>
                </a:solidFill>
                <a:latin typeface="Cambria"/>
                <a:cs typeface="Cambria"/>
              </a:rPr>
              <a:t>32</a:t>
            </a:r>
            <a:endParaRPr sz="1950">
              <a:latin typeface="Cambria"/>
              <a:cs typeface="Cambr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3360" rIns="0" bIns="0" rtlCol="0">
            <a:spAutoFit/>
          </a:bodyPr>
          <a:lstStyle/>
          <a:p>
            <a:pPr marL="12700" marR="5080">
              <a:lnSpc>
                <a:spcPts val="3170"/>
              </a:lnSpc>
              <a:spcBef>
                <a:spcPts val="195"/>
              </a:spcBef>
            </a:pPr>
            <a:r>
              <a:rPr spc="-150" dirty="0"/>
              <a:t>Section</a:t>
            </a:r>
            <a:r>
              <a:rPr spc="20" dirty="0"/>
              <a:t> </a:t>
            </a:r>
            <a:r>
              <a:rPr spc="-459" dirty="0"/>
              <a:t>3</a:t>
            </a:r>
            <a:r>
              <a:rPr spc="265" dirty="0"/>
              <a:t> </a:t>
            </a:r>
            <a:r>
              <a:rPr dirty="0"/>
              <a:t>-</a:t>
            </a:r>
            <a:r>
              <a:rPr spc="155" dirty="0"/>
              <a:t> </a:t>
            </a:r>
            <a:r>
              <a:rPr spc="-140" dirty="0"/>
              <a:t>Practice</a:t>
            </a:r>
            <a:r>
              <a:rPr spc="150" dirty="0"/>
              <a:t> </a:t>
            </a:r>
            <a:r>
              <a:rPr spc="-180" dirty="0"/>
              <a:t>Management-</a:t>
            </a:r>
            <a:r>
              <a:rPr spc="155" dirty="0"/>
              <a:t> </a:t>
            </a:r>
            <a:r>
              <a:rPr spc="-120" dirty="0"/>
              <a:t>Strategic/ </a:t>
            </a:r>
            <a:r>
              <a:rPr spc="-55" dirty="0"/>
              <a:t>Functional</a:t>
            </a:r>
          </a:p>
        </p:txBody>
      </p:sp>
      <p:sp>
        <p:nvSpPr>
          <p:cNvPr id="4" name="object 4"/>
          <p:cNvSpPr/>
          <p:nvPr/>
        </p:nvSpPr>
        <p:spPr>
          <a:xfrm>
            <a:off x="911352" y="2916935"/>
            <a:ext cx="7574280" cy="0"/>
          </a:xfrm>
          <a:custGeom>
            <a:avLst/>
            <a:gdLst/>
            <a:ahLst/>
            <a:cxnLst/>
            <a:rect l="l" t="t" r="r" b="b"/>
            <a:pathLst>
              <a:path w="7574280">
                <a:moveTo>
                  <a:pt x="0" y="0"/>
                </a:moveTo>
                <a:lnTo>
                  <a:pt x="7574280" y="0"/>
                </a:lnTo>
              </a:path>
            </a:pathLst>
          </a:custGeom>
          <a:ln w="10668">
            <a:solidFill>
              <a:srgbClr val="1A57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911352" y="3259079"/>
          <a:ext cx="7650480" cy="11658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05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85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107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4315">
                <a:tc>
                  <a:txBody>
                    <a:bodyPr/>
                    <a:lstStyle/>
                    <a:p>
                      <a:pPr marL="766445">
                        <a:lnSpc>
                          <a:spcPts val="1250"/>
                        </a:lnSpc>
                      </a:pPr>
                      <a:r>
                        <a:rPr sz="1300" spc="-20" dirty="0">
                          <a:latin typeface="Calibri"/>
                          <a:cs typeface="Calibri"/>
                        </a:rPr>
                        <a:t>3.1.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955">
                        <a:lnSpc>
                          <a:spcPts val="1250"/>
                        </a:lnSpc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Practice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 Management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76884" algn="r">
                        <a:lnSpc>
                          <a:spcPts val="1250"/>
                        </a:lnSpc>
                      </a:pPr>
                      <a:r>
                        <a:rPr sz="1300" spc="-25" dirty="0">
                          <a:latin typeface="Calibri"/>
                          <a:cs typeface="Calibri"/>
                        </a:rPr>
                        <a:t>20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625">
                <a:tc>
                  <a:txBody>
                    <a:bodyPr/>
                    <a:lstStyle/>
                    <a:p>
                      <a:pPr marL="76644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300" spc="-20" dirty="0">
                          <a:latin typeface="Calibri"/>
                          <a:cs typeface="Calibri"/>
                        </a:rPr>
                        <a:t>3.2.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27305" marB="0"/>
                </a:tc>
                <a:tc>
                  <a:txBody>
                    <a:bodyPr/>
                    <a:lstStyle/>
                    <a:p>
                      <a:pPr marL="2095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Infrastructure</a:t>
                      </a:r>
                      <a:r>
                        <a:rPr sz="13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Physical</a:t>
                      </a:r>
                      <a:r>
                        <a:rPr sz="13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dirty="0">
                          <a:latin typeface="Calibri"/>
                          <a:cs typeface="Calibri"/>
                        </a:rPr>
                        <a:t>&amp;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Others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27305" marB="0"/>
                </a:tc>
                <a:tc>
                  <a:txBody>
                    <a:bodyPr/>
                    <a:lstStyle/>
                    <a:p>
                      <a:pPr marR="476884" algn="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300" spc="-25" dirty="0">
                          <a:latin typeface="Calibri"/>
                          <a:cs typeface="Calibri"/>
                        </a:rPr>
                        <a:t>48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2730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1625">
                <a:tc>
                  <a:txBody>
                    <a:bodyPr/>
                    <a:lstStyle/>
                    <a:p>
                      <a:pPr marL="76644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300" spc="-20" dirty="0">
                          <a:latin typeface="Calibri"/>
                          <a:cs typeface="Calibri"/>
                        </a:rPr>
                        <a:t>3.3.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27305" marB="0"/>
                </a:tc>
                <a:tc>
                  <a:txBody>
                    <a:bodyPr/>
                    <a:lstStyle/>
                    <a:p>
                      <a:pPr marL="2095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Practice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 Credentials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27305" marB="0"/>
                </a:tc>
                <a:tc>
                  <a:txBody>
                    <a:bodyPr/>
                    <a:lstStyle/>
                    <a:p>
                      <a:pPr marR="476884" algn="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300" spc="-25" dirty="0">
                          <a:latin typeface="Calibri"/>
                          <a:cs typeface="Calibri"/>
                        </a:rPr>
                        <a:t>12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27305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8295">
                <a:tc>
                  <a:txBody>
                    <a:bodyPr/>
                    <a:lstStyle/>
                    <a:p>
                      <a:pPr marL="76644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300" b="1" spc="-10" dirty="0">
                          <a:latin typeface="Calibri"/>
                          <a:cs typeface="Calibri"/>
                        </a:rPr>
                        <a:t>Total</a:t>
                      </a:r>
                      <a:r>
                        <a:rPr sz="13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spc="-25" dirty="0">
                          <a:latin typeface="Calibri"/>
                          <a:cs typeface="Calibri"/>
                        </a:rPr>
                        <a:t>of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B w="12700">
                      <a:solidFill>
                        <a:srgbClr val="1A577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300" b="1" dirty="0">
                          <a:latin typeface="Calibri"/>
                          <a:cs typeface="Calibri"/>
                        </a:rPr>
                        <a:t>Section</a:t>
                      </a:r>
                      <a:r>
                        <a:rPr sz="1300" b="1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b="1" spc="-25" dirty="0">
                          <a:latin typeface="Calibri"/>
                          <a:cs typeface="Calibri"/>
                        </a:rPr>
                        <a:t>3.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B w="12700">
                      <a:solidFill>
                        <a:srgbClr val="1A577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76884" algn="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300" b="1" spc="-25" dirty="0">
                          <a:latin typeface="Calibri"/>
                          <a:cs typeface="Calibri"/>
                        </a:rPr>
                        <a:t>80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B w="12700">
                      <a:solidFill>
                        <a:srgbClr val="1A577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7339055" y="2902749"/>
            <a:ext cx="815340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b="1" dirty="0">
                <a:latin typeface="Calibri"/>
                <a:cs typeface="Calibri"/>
              </a:rPr>
              <a:t>Max</a:t>
            </a:r>
            <a:r>
              <a:rPr sz="1300" b="1" spc="20" dirty="0">
                <a:latin typeface="Calibri"/>
                <a:cs typeface="Calibri"/>
              </a:rPr>
              <a:t> </a:t>
            </a:r>
            <a:r>
              <a:rPr sz="1300" b="1" spc="-10" dirty="0">
                <a:latin typeface="Calibri"/>
                <a:cs typeface="Calibri"/>
              </a:rPr>
              <a:t>Scores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65257" y="2902749"/>
            <a:ext cx="1305560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b="1" dirty="0">
                <a:latin typeface="Calibri"/>
                <a:cs typeface="Calibri"/>
              </a:rPr>
              <a:t>Evaluation</a:t>
            </a:r>
            <a:r>
              <a:rPr sz="1300" b="1" spc="-40" dirty="0">
                <a:latin typeface="Calibri"/>
                <a:cs typeface="Calibri"/>
              </a:rPr>
              <a:t> </a:t>
            </a:r>
            <a:r>
              <a:rPr sz="1300" b="1" spc="-10" dirty="0">
                <a:latin typeface="Calibri"/>
                <a:cs typeface="Calibri"/>
              </a:rPr>
              <a:t>Criteria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758683" y="1437132"/>
            <a:ext cx="1902460" cy="762000"/>
          </a:xfrm>
          <a:prstGeom prst="rect">
            <a:avLst/>
          </a:prstGeom>
          <a:solidFill>
            <a:srgbClr val="BF0000"/>
          </a:solidFill>
          <a:ln w="7619">
            <a:solidFill>
              <a:srgbClr val="031301"/>
            </a:solidFill>
          </a:ln>
        </p:spPr>
        <p:txBody>
          <a:bodyPr vert="horz" wrap="square" lIns="0" tIns="33020" rIns="0" bIns="0" rtlCol="0">
            <a:spAutoFit/>
          </a:bodyPr>
          <a:lstStyle/>
          <a:p>
            <a:pPr marL="75565" marR="447040">
              <a:lnSpc>
                <a:spcPct val="102400"/>
              </a:lnSpc>
              <a:spcBef>
                <a:spcPts val="260"/>
              </a:spcBef>
            </a:pPr>
            <a:r>
              <a:rPr sz="1450" spc="75" dirty="0">
                <a:solidFill>
                  <a:srgbClr val="FFFFFF"/>
                </a:solidFill>
                <a:latin typeface="Cambria"/>
                <a:cs typeface="Cambria"/>
              </a:rPr>
              <a:t>Index</a:t>
            </a:r>
            <a:r>
              <a:rPr sz="1450" spc="5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450" spc="-25" dirty="0">
                <a:solidFill>
                  <a:srgbClr val="FFFFFF"/>
                </a:solidFill>
                <a:latin typeface="Cambria"/>
                <a:cs typeface="Cambria"/>
              </a:rPr>
              <a:t>of </a:t>
            </a:r>
            <a:r>
              <a:rPr sz="1450" spc="40" dirty="0">
                <a:solidFill>
                  <a:srgbClr val="FFFFFF"/>
                </a:solidFill>
                <a:latin typeface="Cambria"/>
                <a:cs typeface="Cambria"/>
              </a:rPr>
              <a:t>Implementation </a:t>
            </a:r>
            <a:r>
              <a:rPr sz="1450" spc="105" dirty="0">
                <a:solidFill>
                  <a:srgbClr val="FFFFFF"/>
                </a:solidFill>
                <a:latin typeface="Cambria"/>
                <a:cs typeface="Cambria"/>
              </a:rPr>
              <a:t>guide</a:t>
            </a:r>
            <a:r>
              <a:rPr sz="1450" spc="8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450" dirty="0">
                <a:solidFill>
                  <a:srgbClr val="FFFFFF"/>
                </a:solidFill>
                <a:latin typeface="Cambria"/>
                <a:cs typeface="Cambria"/>
              </a:rPr>
              <a:t>of</a:t>
            </a:r>
            <a:r>
              <a:rPr sz="1450" spc="8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450" spc="110" dirty="0">
                <a:solidFill>
                  <a:srgbClr val="FFFFFF"/>
                </a:solidFill>
                <a:latin typeface="Cambria"/>
                <a:cs typeface="Cambria"/>
              </a:rPr>
              <a:t>AQMM</a:t>
            </a:r>
            <a:endParaRPr sz="14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057655"/>
            <a:ext cx="10058400" cy="5659120"/>
            <a:chOff x="0" y="1057655"/>
            <a:chExt cx="10058400" cy="56591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057655"/>
              <a:ext cx="10058400" cy="565861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211823" y="6120383"/>
              <a:ext cx="791210" cy="483234"/>
            </a:xfrm>
            <a:custGeom>
              <a:avLst/>
              <a:gdLst/>
              <a:ahLst/>
              <a:cxnLst/>
              <a:rect l="l" t="t" r="r" b="b"/>
              <a:pathLst>
                <a:path w="791209" h="483234">
                  <a:moveTo>
                    <a:pt x="404043" y="129540"/>
                  </a:moveTo>
                  <a:lnTo>
                    <a:pt x="394716" y="129540"/>
                  </a:lnTo>
                  <a:lnTo>
                    <a:pt x="531876" y="0"/>
                  </a:lnTo>
                  <a:lnTo>
                    <a:pt x="530527" y="11684"/>
                  </a:lnTo>
                  <a:lnTo>
                    <a:pt x="528828" y="11684"/>
                  </a:lnTo>
                  <a:lnTo>
                    <a:pt x="513588" y="24384"/>
                  </a:lnTo>
                  <a:lnTo>
                    <a:pt x="510540" y="24384"/>
                  </a:lnTo>
                  <a:lnTo>
                    <a:pt x="483108" y="49784"/>
                  </a:lnTo>
                  <a:lnTo>
                    <a:pt x="480060" y="49784"/>
                  </a:lnTo>
                  <a:lnTo>
                    <a:pt x="452628" y="75184"/>
                  </a:lnTo>
                  <a:lnTo>
                    <a:pt x="449580" y="87884"/>
                  </a:lnTo>
                  <a:lnTo>
                    <a:pt x="423672" y="113284"/>
                  </a:lnTo>
                  <a:lnTo>
                    <a:pt x="420624" y="113284"/>
                  </a:lnTo>
                  <a:lnTo>
                    <a:pt x="404043" y="129540"/>
                  </a:lnTo>
                  <a:close/>
                </a:path>
                <a:path w="791209" h="483234">
                  <a:moveTo>
                    <a:pt x="518160" y="118870"/>
                  </a:moveTo>
                  <a:lnTo>
                    <a:pt x="518160" y="113284"/>
                  </a:lnTo>
                  <a:lnTo>
                    <a:pt x="530352" y="11684"/>
                  </a:lnTo>
                  <a:lnTo>
                    <a:pt x="530527" y="11684"/>
                  </a:lnTo>
                  <a:lnTo>
                    <a:pt x="518160" y="118870"/>
                  </a:lnTo>
                  <a:close/>
                </a:path>
                <a:path w="791209" h="483234">
                  <a:moveTo>
                    <a:pt x="394716" y="138684"/>
                  </a:moveTo>
                  <a:lnTo>
                    <a:pt x="391668" y="138684"/>
                  </a:lnTo>
                  <a:lnTo>
                    <a:pt x="382524" y="125984"/>
                  </a:lnTo>
                  <a:lnTo>
                    <a:pt x="379476" y="125984"/>
                  </a:lnTo>
                  <a:lnTo>
                    <a:pt x="370332" y="113284"/>
                  </a:lnTo>
                  <a:lnTo>
                    <a:pt x="367283" y="113284"/>
                  </a:lnTo>
                  <a:lnTo>
                    <a:pt x="358140" y="100584"/>
                  </a:lnTo>
                  <a:lnTo>
                    <a:pt x="355092" y="100584"/>
                  </a:lnTo>
                  <a:lnTo>
                    <a:pt x="348492" y="89583"/>
                  </a:lnTo>
                  <a:lnTo>
                    <a:pt x="394716" y="129540"/>
                  </a:lnTo>
                  <a:lnTo>
                    <a:pt x="404043" y="129540"/>
                  </a:lnTo>
                  <a:lnTo>
                    <a:pt x="394716" y="138684"/>
                  </a:lnTo>
                  <a:close/>
                </a:path>
                <a:path w="791209" h="483234">
                  <a:moveTo>
                    <a:pt x="524256" y="125984"/>
                  </a:moveTo>
                  <a:lnTo>
                    <a:pt x="518160" y="125984"/>
                  </a:lnTo>
                  <a:lnTo>
                    <a:pt x="518174" y="118870"/>
                  </a:lnTo>
                  <a:lnTo>
                    <a:pt x="654394" y="101336"/>
                  </a:lnTo>
                  <a:lnTo>
                    <a:pt x="524256" y="125984"/>
                  </a:lnTo>
                  <a:close/>
                </a:path>
                <a:path w="791209" h="483234">
                  <a:moveTo>
                    <a:pt x="309372" y="483108"/>
                  </a:moveTo>
                  <a:lnTo>
                    <a:pt x="309060" y="481584"/>
                  </a:lnTo>
                  <a:lnTo>
                    <a:pt x="309372" y="481584"/>
                  </a:lnTo>
                  <a:lnTo>
                    <a:pt x="309372" y="483108"/>
                  </a:lnTo>
                  <a:close/>
                </a:path>
                <a:path w="791209" h="483234">
                  <a:moveTo>
                    <a:pt x="307848" y="475657"/>
                  </a:moveTo>
                  <a:lnTo>
                    <a:pt x="306462" y="468884"/>
                  </a:lnTo>
                  <a:lnTo>
                    <a:pt x="307848" y="468884"/>
                  </a:lnTo>
                  <a:lnTo>
                    <a:pt x="307848" y="475657"/>
                  </a:lnTo>
                  <a:close/>
                </a:path>
                <a:path w="791209" h="483234">
                  <a:moveTo>
                    <a:pt x="304799" y="460755"/>
                  </a:moveTo>
                  <a:lnTo>
                    <a:pt x="303864" y="456184"/>
                  </a:lnTo>
                  <a:lnTo>
                    <a:pt x="304799" y="456184"/>
                  </a:lnTo>
                  <a:lnTo>
                    <a:pt x="304799" y="460755"/>
                  </a:lnTo>
                  <a:close/>
                </a:path>
                <a:path w="791209" h="483234">
                  <a:moveTo>
                    <a:pt x="301752" y="445857"/>
                  </a:moveTo>
                  <a:lnTo>
                    <a:pt x="301267" y="443484"/>
                  </a:lnTo>
                  <a:lnTo>
                    <a:pt x="301752" y="443484"/>
                  </a:lnTo>
                  <a:lnTo>
                    <a:pt x="301752" y="445857"/>
                  </a:lnTo>
                  <a:close/>
                </a:path>
                <a:path w="791209" h="483234">
                  <a:moveTo>
                    <a:pt x="298704" y="430955"/>
                  </a:moveTo>
                  <a:lnTo>
                    <a:pt x="298669" y="430784"/>
                  </a:lnTo>
                  <a:lnTo>
                    <a:pt x="298704" y="430955"/>
                  </a:lnTo>
                  <a:close/>
                </a:path>
                <a:path w="791209" h="483234">
                  <a:moveTo>
                    <a:pt x="297180" y="423503"/>
                  </a:moveTo>
                  <a:lnTo>
                    <a:pt x="296071" y="418084"/>
                  </a:lnTo>
                  <a:lnTo>
                    <a:pt x="297180" y="418084"/>
                  </a:lnTo>
                  <a:lnTo>
                    <a:pt x="297180" y="423503"/>
                  </a:lnTo>
                  <a:close/>
                </a:path>
                <a:path w="791209" h="483234">
                  <a:moveTo>
                    <a:pt x="294132" y="408601"/>
                  </a:moveTo>
                  <a:lnTo>
                    <a:pt x="293473" y="405384"/>
                  </a:lnTo>
                  <a:lnTo>
                    <a:pt x="294132" y="405384"/>
                  </a:lnTo>
                  <a:lnTo>
                    <a:pt x="294132" y="408601"/>
                  </a:lnTo>
                  <a:close/>
                </a:path>
                <a:path w="791209" h="483234">
                  <a:moveTo>
                    <a:pt x="187452" y="367284"/>
                  </a:moveTo>
                  <a:lnTo>
                    <a:pt x="184291" y="367284"/>
                  </a:lnTo>
                  <a:lnTo>
                    <a:pt x="188772" y="356285"/>
                  </a:lnTo>
                  <a:lnTo>
                    <a:pt x="187452" y="367284"/>
                  </a:lnTo>
                  <a:close/>
                </a:path>
                <a:path w="791209" h="483234">
                  <a:moveTo>
                    <a:pt x="174979" y="392684"/>
                  </a:moveTo>
                  <a:lnTo>
                    <a:pt x="173942" y="392684"/>
                  </a:lnTo>
                  <a:lnTo>
                    <a:pt x="184291" y="367284"/>
                  </a:lnTo>
                  <a:lnTo>
                    <a:pt x="182880" y="379984"/>
                  </a:lnTo>
                  <a:lnTo>
                    <a:pt x="179832" y="379984"/>
                  </a:lnTo>
                  <a:lnTo>
                    <a:pt x="178479" y="391254"/>
                  </a:lnTo>
                  <a:lnTo>
                    <a:pt x="174979" y="392684"/>
                  </a:lnTo>
                  <a:close/>
                </a:path>
                <a:path w="791209" h="483234">
                  <a:moveTo>
                    <a:pt x="193548" y="354584"/>
                  </a:moveTo>
                  <a:lnTo>
                    <a:pt x="189465" y="354584"/>
                  </a:lnTo>
                  <a:lnTo>
                    <a:pt x="199573" y="329772"/>
                  </a:lnTo>
                  <a:lnTo>
                    <a:pt x="198120" y="341884"/>
                  </a:lnTo>
                  <a:lnTo>
                    <a:pt x="195072" y="341884"/>
                  </a:lnTo>
                  <a:lnTo>
                    <a:pt x="193548" y="354584"/>
                  </a:lnTo>
                  <a:close/>
                </a:path>
                <a:path w="791209" h="483234">
                  <a:moveTo>
                    <a:pt x="4572" y="326136"/>
                  </a:moveTo>
                  <a:lnTo>
                    <a:pt x="77228" y="291497"/>
                  </a:lnTo>
                  <a:lnTo>
                    <a:pt x="47244" y="316484"/>
                  </a:lnTo>
                  <a:lnTo>
                    <a:pt x="42672" y="316484"/>
                  </a:lnTo>
                  <a:lnTo>
                    <a:pt x="22796" y="324765"/>
                  </a:lnTo>
                  <a:lnTo>
                    <a:pt x="4572" y="326136"/>
                  </a:lnTo>
                  <a:close/>
                </a:path>
                <a:path w="791209" h="483234">
                  <a:moveTo>
                    <a:pt x="82296" y="291084"/>
                  </a:moveTo>
                  <a:lnTo>
                    <a:pt x="78095" y="291084"/>
                  </a:lnTo>
                  <a:lnTo>
                    <a:pt x="133599" y="264623"/>
                  </a:lnTo>
                  <a:lnTo>
                    <a:pt x="135636" y="265684"/>
                  </a:lnTo>
                  <a:lnTo>
                    <a:pt x="114299" y="278384"/>
                  </a:lnTo>
                  <a:lnTo>
                    <a:pt x="109728" y="278384"/>
                  </a:lnTo>
                  <a:lnTo>
                    <a:pt x="82296" y="291084"/>
                  </a:lnTo>
                  <a:close/>
                </a:path>
                <a:path w="791209" h="483234">
                  <a:moveTo>
                    <a:pt x="11529" y="198112"/>
                  </a:moveTo>
                  <a:lnTo>
                    <a:pt x="0" y="192024"/>
                  </a:lnTo>
                  <a:lnTo>
                    <a:pt x="19767" y="189530"/>
                  </a:lnTo>
                  <a:lnTo>
                    <a:pt x="11529" y="198112"/>
                  </a:lnTo>
                  <a:close/>
                </a:path>
                <a:path w="791209" h="483234">
                  <a:moveTo>
                    <a:pt x="100583" y="189484"/>
                  </a:moveTo>
                  <a:lnTo>
                    <a:pt x="20136" y="189484"/>
                  </a:lnTo>
                  <a:lnTo>
                    <a:pt x="111666" y="177939"/>
                  </a:lnTo>
                  <a:lnTo>
                    <a:pt x="100583" y="189484"/>
                  </a:lnTo>
                  <a:close/>
                </a:path>
                <a:path w="791209" h="483234">
                  <a:moveTo>
                    <a:pt x="163068" y="176784"/>
                  </a:moveTo>
                  <a:lnTo>
                    <a:pt x="120829" y="176784"/>
                  </a:lnTo>
                  <a:lnTo>
                    <a:pt x="161827" y="171613"/>
                  </a:lnTo>
                  <a:lnTo>
                    <a:pt x="163068" y="176784"/>
                  </a:lnTo>
                  <a:close/>
                </a:path>
                <a:path w="791209" h="483234">
                  <a:moveTo>
                    <a:pt x="128263" y="139714"/>
                  </a:moveTo>
                  <a:lnTo>
                    <a:pt x="126902" y="138684"/>
                  </a:lnTo>
                  <a:lnTo>
                    <a:pt x="128015" y="138684"/>
                  </a:lnTo>
                  <a:lnTo>
                    <a:pt x="128263" y="139714"/>
                  </a:lnTo>
                  <a:close/>
                </a:path>
                <a:path w="791209" h="483234">
                  <a:moveTo>
                    <a:pt x="111501" y="127021"/>
                  </a:moveTo>
                  <a:lnTo>
                    <a:pt x="110132" y="125984"/>
                  </a:lnTo>
                  <a:lnTo>
                    <a:pt x="111252" y="125984"/>
                  </a:lnTo>
                  <a:lnTo>
                    <a:pt x="111501" y="127021"/>
                  </a:lnTo>
                  <a:close/>
                </a:path>
                <a:path w="791209" h="483234">
                  <a:moveTo>
                    <a:pt x="79838" y="103043"/>
                  </a:moveTo>
                  <a:lnTo>
                    <a:pt x="76591" y="100584"/>
                  </a:lnTo>
                  <a:lnTo>
                    <a:pt x="79248" y="100584"/>
                  </a:lnTo>
                  <a:lnTo>
                    <a:pt x="79838" y="103043"/>
                  </a:lnTo>
                  <a:close/>
                </a:path>
                <a:path w="791209" h="483234">
                  <a:moveTo>
                    <a:pt x="27864" y="63684"/>
                  </a:moveTo>
                  <a:lnTo>
                    <a:pt x="12191" y="51816"/>
                  </a:lnTo>
                  <a:lnTo>
                    <a:pt x="42388" y="62484"/>
                  </a:lnTo>
                  <a:lnTo>
                    <a:pt x="27432" y="62484"/>
                  </a:lnTo>
                  <a:lnTo>
                    <a:pt x="27864" y="63684"/>
                  </a:lnTo>
                  <a:close/>
                </a:path>
                <a:path w="791209" h="483234">
                  <a:moveTo>
                    <a:pt x="78335" y="75184"/>
                  </a:moveTo>
                  <a:lnTo>
                    <a:pt x="51815" y="75184"/>
                  </a:lnTo>
                  <a:lnTo>
                    <a:pt x="28956" y="62484"/>
                  </a:lnTo>
                  <a:lnTo>
                    <a:pt x="42388" y="62484"/>
                  </a:lnTo>
                  <a:lnTo>
                    <a:pt x="78335" y="75184"/>
                  </a:lnTo>
                  <a:close/>
                </a:path>
                <a:path w="791209" h="483234">
                  <a:moveTo>
                    <a:pt x="44450" y="76244"/>
                  </a:moveTo>
                  <a:lnTo>
                    <a:pt x="43050" y="75184"/>
                  </a:lnTo>
                  <a:lnTo>
                    <a:pt x="44196" y="75184"/>
                  </a:lnTo>
                  <a:lnTo>
                    <a:pt x="44450" y="76244"/>
                  </a:lnTo>
                  <a:close/>
                </a:path>
                <a:path w="791209" h="483234">
                  <a:moveTo>
                    <a:pt x="331833" y="75184"/>
                  </a:moveTo>
                  <a:lnTo>
                    <a:pt x="320040" y="75184"/>
                  </a:lnTo>
                  <a:lnTo>
                    <a:pt x="310896" y="62484"/>
                  </a:lnTo>
                  <a:lnTo>
                    <a:pt x="300279" y="62484"/>
                  </a:lnTo>
                  <a:lnTo>
                    <a:pt x="304800" y="51816"/>
                  </a:lnTo>
                  <a:lnTo>
                    <a:pt x="331833" y="75184"/>
                  </a:lnTo>
                  <a:close/>
                </a:path>
                <a:path w="791209" h="483234">
                  <a:moveTo>
                    <a:pt x="620296" y="380214"/>
                  </a:moveTo>
                  <a:lnTo>
                    <a:pt x="619865" y="379984"/>
                  </a:lnTo>
                  <a:lnTo>
                    <a:pt x="620268" y="379984"/>
                  </a:lnTo>
                  <a:lnTo>
                    <a:pt x="620296" y="380214"/>
                  </a:lnTo>
                  <a:close/>
                </a:path>
                <a:path w="791209" h="483234">
                  <a:moveTo>
                    <a:pt x="511364" y="332099"/>
                  </a:moveTo>
                  <a:lnTo>
                    <a:pt x="512064" y="329184"/>
                  </a:lnTo>
                  <a:lnTo>
                    <a:pt x="511364" y="332099"/>
                  </a:lnTo>
                  <a:close/>
                </a:path>
                <a:path w="791209" h="483234">
                  <a:moveTo>
                    <a:pt x="488311" y="425525"/>
                  </a:moveTo>
                  <a:lnTo>
                    <a:pt x="489204" y="418084"/>
                  </a:lnTo>
                  <a:lnTo>
                    <a:pt x="492202" y="409756"/>
                  </a:lnTo>
                  <a:lnTo>
                    <a:pt x="488311" y="425525"/>
                  </a:lnTo>
                  <a:close/>
                </a:path>
                <a:path w="791209" h="483234">
                  <a:moveTo>
                    <a:pt x="291083" y="393699"/>
                  </a:moveTo>
                  <a:lnTo>
                    <a:pt x="290876" y="392684"/>
                  </a:lnTo>
                  <a:lnTo>
                    <a:pt x="291083" y="392684"/>
                  </a:lnTo>
                  <a:lnTo>
                    <a:pt x="291083" y="393699"/>
                  </a:lnTo>
                  <a:close/>
                </a:path>
                <a:path w="791209" h="483234">
                  <a:moveTo>
                    <a:pt x="670632" y="100584"/>
                  </a:moveTo>
                  <a:lnTo>
                    <a:pt x="660242" y="100584"/>
                  </a:lnTo>
                  <a:lnTo>
                    <a:pt x="672084" y="99060"/>
                  </a:lnTo>
                  <a:lnTo>
                    <a:pt x="670632" y="100584"/>
                  </a:lnTo>
                  <a:close/>
                </a:path>
                <a:path w="791209" h="483234">
                  <a:moveTo>
                    <a:pt x="658344" y="113486"/>
                  </a:moveTo>
                  <a:lnTo>
                    <a:pt x="658368" y="113284"/>
                  </a:lnTo>
                  <a:lnTo>
                    <a:pt x="670560" y="100584"/>
                  </a:lnTo>
                  <a:lnTo>
                    <a:pt x="658344" y="113486"/>
                  </a:lnTo>
                  <a:close/>
                </a:path>
                <a:path w="791209" h="483234">
                  <a:moveTo>
                    <a:pt x="732283" y="176784"/>
                  </a:moveTo>
                  <a:lnTo>
                    <a:pt x="627888" y="176784"/>
                  </a:lnTo>
                  <a:lnTo>
                    <a:pt x="615696" y="164084"/>
                  </a:lnTo>
                  <a:lnTo>
                    <a:pt x="618744" y="164084"/>
                  </a:lnTo>
                  <a:lnTo>
                    <a:pt x="618882" y="163946"/>
                  </a:lnTo>
                  <a:lnTo>
                    <a:pt x="732283" y="176784"/>
                  </a:lnTo>
                  <a:close/>
                </a:path>
                <a:path w="791209" h="483234">
                  <a:moveTo>
                    <a:pt x="752586" y="189484"/>
                  </a:moveTo>
                  <a:lnTo>
                    <a:pt x="748283" y="189484"/>
                  </a:lnTo>
                  <a:lnTo>
                    <a:pt x="736556" y="177267"/>
                  </a:lnTo>
                  <a:lnTo>
                    <a:pt x="772668" y="181356"/>
                  </a:lnTo>
                  <a:lnTo>
                    <a:pt x="752586" y="189484"/>
                  </a:lnTo>
                  <a:close/>
                </a:path>
                <a:path w="791209" h="483234">
                  <a:moveTo>
                    <a:pt x="688742" y="215326"/>
                  </a:moveTo>
                  <a:lnTo>
                    <a:pt x="688848" y="214884"/>
                  </a:lnTo>
                  <a:lnTo>
                    <a:pt x="689833" y="214884"/>
                  </a:lnTo>
                  <a:lnTo>
                    <a:pt x="688742" y="215326"/>
                  </a:lnTo>
                  <a:close/>
                </a:path>
                <a:path w="791209" h="483234">
                  <a:moveTo>
                    <a:pt x="718965" y="265684"/>
                  </a:moveTo>
                  <a:lnTo>
                    <a:pt x="693420" y="265684"/>
                  </a:lnTo>
                  <a:lnTo>
                    <a:pt x="687324" y="252984"/>
                  </a:lnTo>
                  <a:lnTo>
                    <a:pt x="661416" y="252984"/>
                  </a:lnTo>
                  <a:lnTo>
                    <a:pt x="655320" y="240284"/>
                  </a:lnTo>
                  <a:lnTo>
                    <a:pt x="656080" y="238172"/>
                  </a:lnTo>
                  <a:lnTo>
                    <a:pt x="718965" y="265684"/>
                  </a:lnTo>
                  <a:close/>
                </a:path>
                <a:path w="791209" h="483234">
                  <a:moveTo>
                    <a:pt x="790956" y="297180"/>
                  </a:moveTo>
                  <a:lnTo>
                    <a:pt x="778379" y="296633"/>
                  </a:lnTo>
                  <a:lnTo>
                    <a:pt x="775716" y="291084"/>
                  </a:lnTo>
                  <a:lnTo>
                    <a:pt x="751332" y="291084"/>
                  </a:lnTo>
                  <a:lnTo>
                    <a:pt x="746760" y="278384"/>
                  </a:lnTo>
                  <a:lnTo>
                    <a:pt x="725424" y="278384"/>
                  </a:lnTo>
                  <a:lnTo>
                    <a:pt x="719424" y="265885"/>
                  </a:lnTo>
                  <a:lnTo>
                    <a:pt x="790956" y="297180"/>
                  </a:lnTo>
                  <a:close/>
                </a:path>
                <a:path w="791209" h="483234">
                  <a:moveTo>
                    <a:pt x="627183" y="316484"/>
                  </a:moveTo>
                  <a:lnTo>
                    <a:pt x="621792" y="316484"/>
                  </a:lnTo>
                  <a:lnTo>
                    <a:pt x="621792" y="303848"/>
                  </a:lnTo>
                  <a:lnTo>
                    <a:pt x="627183" y="316484"/>
                  </a:lnTo>
                  <a:close/>
                </a:path>
                <a:path w="791209" h="483234">
                  <a:moveTo>
                    <a:pt x="638021" y="341884"/>
                  </a:moveTo>
                  <a:lnTo>
                    <a:pt x="632460" y="341884"/>
                  </a:lnTo>
                  <a:lnTo>
                    <a:pt x="632460" y="329184"/>
                  </a:lnTo>
                  <a:lnTo>
                    <a:pt x="627888" y="329184"/>
                  </a:lnTo>
                  <a:lnTo>
                    <a:pt x="627888" y="318135"/>
                  </a:lnTo>
                  <a:lnTo>
                    <a:pt x="638021" y="341884"/>
                  </a:lnTo>
                  <a:close/>
                </a:path>
                <a:path w="791209" h="483234">
                  <a:moveTo>
                    <a:pt x="648858" y="367284"/>
                  </a:moveTo>
                  <a:lnTo>
                    <a:pt x="643128" y="367284"/>
                  </a:lnTo>
                  <a:lnTo>
                    <a:pt x="643128" y="354584"/>
                  </a:lnTo>
                  <a:lnTo>
                    <a:pt x="638556" y="354584"/>
                  </a:lnTo>
                  <a:lnTo>
                    <a:pt x="638556" y="343138"/>
                  </a:lnTo>
                  <a:lnTo>
                    <a:pt x="648858" y="367284"/>
                  </a:lnTo>
                  <a:close/>
                </a:path>
                <a:path w="791209" h="483234">
                  <a:moveTo>
                    <a:pt x="664464" y="403860"/>
                  </a:moveTo>
                  <a:lnTo>
                    <a:pt x="658368" y="400596"/>
                  </a:lnTo>
                  <a:lnTo>
                    <a:pt x="658368" y="392684"/>
                  </a:lnTo>
                  <a:lnTo>
                    <a:pt x="653796" y="392684"/>
                  </a:lnTo>
                  <a:lnTo>
                    <a:pt x="653796" y="379984"/>
                  </a:lnTo>
                  <a:lnTo>
                    <a:pt x="649224" y="379984"/>
                  </a:lnTo>
                  <a:lnTo>
                    <a:pt x="649224" y="368141"/>
                  </a:lnTo>
                  <a:lnTo>
                    <a:pt x="664464" y="403860"/>
                  </a:lnTo>
                  <a:close/>
                </a:path>
                <a:path w="791209" h="483234">
                  <a:moveTo>
                    <a:pt x="205704" y="380134"/>
                  </a:moveTo>
                  <a:lnTo>
                    <a:pt x="205740" y="379984"/>
                  </a:lnTo>
                  <a:lnTo>
                    <a:pt x="206072" y="379984"/>
                  </a:lnTo>
                  <a:lnTo>
                    <a:pt x="205704" y="380134"/>
                  </a:lnTo>
                  <a:close/>
                </a:path>
                <a:path w="791209" h="483234">
                  <a:moveTo>
                    <a:pt x="286512" y="371348"/>
                  </a:moveTo>
                  <a:lnTo>
                    <a:pt x="285680" y="367284"/>
                  </a:lnTo>
                  <a:lnTo>
                    <a:pt x="286512" y="367284"/>
                  </a:lnTo>
                  <a:lnTo>
                    <a:pt x="286512" y="371348"/>
                  </a:lnTo>
                  <a:close/>
                </a:path>
                <a:path w="791209" h="483234">
                  <a:moveTo>
                    <a:pt x="236057" y="367736"/>
                  </a:moveTo>
                  <a:lnTo>
                    <a:pt x="236220" y="367284"/>
                  </a:lnTo>
                  <a:lnTo>
                    <a:pt x="237165" y="367284"/>
                  </a:lnTo>
                  <a:lnTo>
                    <a:pt x="236057" y="367736"/>
                  </a:lnTo>
                  <a:close/>
                </a:path>
                <a:path w="791209" h="483234">
                  <a:moveTo>
                    <a:pt x="283464" y="356447"/>
                  </a:moveTo>
                  <a:lnTo>
                    <a:pt x="283083" y="354584"/>
                  </a:lnTo>
                  <a:lnTo>
                    <a:pt x="283464" y="354584"/>
                  </a:lnTo>
                  <a:lnTo>
                    <a:pt x="283464" y="356447"/>
                  </a:lnTo>
                  <a:close/>
                </a:path>
                <a:path w="791209" h="483234">
                  <a:moveTo>
                    <a:pt x="268215" y="354601"/>
                  </a:moveTo>
                  <a:close/>
                </a:path>
                <a:path w="791209" h="483234">
                  <a:moveTo>
                    <a:pt x="204216" y="329184"/>
                  </a:moveTo>
                  <a:lnTo>
                    <a:pt x="199813" y="329184"/>
                  </a:lnTo>
                  <a:lnTo>
                    <a:pt x="204987" y="316484"/>
                  </a:lnTo>
                  <a:lnTo>
                    <a:pt x="205740" y="316484"/>
                  </a:lnTo>
                  <a:lnTo>
                    <a:pt x="204216" y="329184"/>
                  </a:lnTo>
                  <a:close/>
                </a:path>
                <a:path w="791209" h="483234">
                  <a:moveTo>
                    <a:pt x="681920" y="292439"/>
                  </a:moveTo>
                  <a:lnTo>
                    <a:pt x="650753" y="291084"/>
                  </a:lnTo>
                  <a:lnTo>
                    <a:pt x="678180" y="291084"/>
                  </a:lnTo>
                  <a:lnTo>
                    <a:pt x="681920" y="292439"/>
                  </a:lnTo>
                  <a:close/>
                </a:path>
                <a:path w="791209" h="483234">
                  <a:moveTo>
                    <a:pt x="621765" y="303784"/>
                  </a:moveTo>
                  <a:lnTo>
                    <a:pt x="617220" y="303784"/>
                  </a:lnTo>
                  <a:lnTo>
                    <a:pt x="617220" y="293132"/>
                  </a:lnTo>
                  <a:lnTo>
                    <a:pt x="621765" y="303784"/>
                  </a:lnTo>
                  <a:close/>
                </a:path>
                <a:path w="791209" h="483234">
                  <a:moveTo>
                    <a:pt x="268224" y="141732"/>
                  </a:moveTo>
                  <a:lnTo>
                    <a:pt x="266700" y="141732"/>
                  </a:lnTo>
                  <a:lnTo>
                    <a:pt x="283198" y="102794"/>
                  </a:lnTo>
                  <a:lnTo>
                    <a:pt x="281940" y="113284"/>
                  </a:lnTo>
                  <a:lnTo>
                    <a:pt x="278892" y="113284"/>
                  </a:lnTo>
                  <a:lnTo>
                    <a:pt x="277368" y="125984"/>
                  </a:lnTo>
                  <a:lnTo>
                    <a:pt x="274320" y="125984"/>
                  </a:lnTo>
                  <a:lnTo>
                    <a:pt x="272796" y="138684"/>
                  </a:lnTo>
                  <a:lnTo>
                    <a:pt x="268224" y="138684"/>
                  </a:lnTo>
                  <a:lnTo>
                    <a:pt x="268224" y="141732"/>
                  </a:lnTo>
                  <a:close/>
                </a:path>
                <a:path w="791209" h="483234">
                  <a:moveTo>
                    <a:pt x="268224" y="151384"/>
                  </a:moveTo>
                  <a:lnTo>
                    <a:pt x="262956" y="140409"/>
                  </a:lnTo>
                  <a:lnTo>
                    <a:pt x="266700" y="141732"/>
                  </a:lnTo>
                  <a:lnTo>
                    <a:pt x="268224" y="141732"/>
                  </a:lnTo>
                  <a:lnTo>
                    <a:pt x="268224" y="151384"/>
                  </a:lnTo>
                  <a:close/>
                </a:path>
                <a:path w="791209" h="483234">
                  <a:moveTo>
                    <a:pt x="258073" y="138684"/>
                  </a:moveTo>
                  <a:lnTo>
                    <a:pt x="228599" y="138684"/>
                  </a:lnTo>
                  <a:lnTo>
                    <a:pt x="205740" y="125984"/>
                  </a:lnTo>
                  <a:lnTo>
                    <a:pt x="202692" y="125984"/>
                  </a:lnTo>
                  <a:lnTo>
                    <a:pt x="179832" y="113284"/>
                  </a:lnTo>
                  <a:lnTo>
                    <a:pt x="176783" y="113284"/>
                  </a:lnTo>
                  <a:lnTo>
                    <a:pt x="160375" y="104168"/>
                  </a:lnTo>
                  <a:lnTo>
                    <a:pt x="258073" y="138684"/>
                  </a:lnTo>
                  <a:close/>
                </a:path>
                <a:path w="791209" h="483234">
                  <a:moveTo>
                    <a:pt x="346525" y="87884"/>
                  </a:moveTo>
                  <a:lnTo>
                    <a:pt x="335280" y="87884"/>
                  </a:lnTo>
                  <a:lnTo>
                    <a:pt x="332336" y="75618"/>
                  </a:lnTo>
                  <a:lnTo>
                    <a:pt x="346525" y="87884"/>
                  </a:lnTo>
                  <a:close/>
                </a:path>
                <a:path w="791209" h="483234">
                  <a:moveTo>
                    <a:pt x="150230" y="100584"/>
                  </a:moveTo>
                  <a:lnTo>
                    <a:pt x="124968" y="100584"/>
                  </a:lnTo>
                  <a:lnTo>
                    <a:pt x="106680" y="87884"/>
                  </a:lnTo>
                  <a:lnTo>
                    <a:pt x="103632" y="87884"/>
                  </a:lnTo>
                  <a:lnTo>
                    <a:pt x="85027" y="77548"/>
                  </a:lnTo>
                  <a:lnTo>
                    <a:pt x="150230" y="100584"/>
                  </a:lnTo>
                  <a:close/>
                </a:path>
                <a:path w="791209" h="483234">
                  <a:moveTo>
                    <a:pt x="294132" y="87884"/>
                  </a:moveTo>
                  <a:lnTo>
                    <a:pt x="289516" y="87884"/>
                  </a:lnTo>
                  <a:lnTo>
                    <a:pt x="300207" y="62653"/>
                  </a:lnTo>
                  <a:lnTo>
                    <a:pt x="298704" y="75184"/>
                  </a:lnTo>
                  <a:lnTo>
                    <a:pt x="295656" y="75184"/>
                  </a:lnTo>
                  <a:lnTo>
                    <a:pt x="294132" y="87884"/>
                  </a:lnTo>
                  <a:close/>
                </a:path>
                <a:path w="791209" h="483234">
                  <a:moveTo>
                    <a:pt x="288036" y="100584"/>
                  </a:moveTo>
                  <a:lnTo>
                    <a:pt x="284135" y="100584"/>
                  </a:lnTo>
                  <a:lnTo>
                    <a:pt x="289516" y="87884"/>
                  </a:lnTo>
                  <a:lnTo>
                    <a:pt x="288036" y="100584"/>
                  </a:lnTo>
                  <a:close/>
                </a:path>
              </a:pathLst>
            </a:custGeom>
            <a:solidFill>
              <a:srgbClr val="4F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211823" y="6120383"/>
              <a:ext cx="791210" cy="483234"/>
            </a:xfrm>
            <a:custGeom>
              <a:avLst/>
              <a:gdLst/>
              <a:ahLst/>
              <a:cxnLst/>
              <a:rect l="l" t="t" r="r" b="b"/>
              <a:pathLst>
                <a:path w="791209" h="483234">
                  <a:moveTo>
                    <a:pt x="465716" y="62484"/>
                  </a:moveTo>
                  <a:lnTo>
                    <a:pt x="531876" y="0"/>
                  </a:lnTo>
                  <a:lnTo>
                    <a:pt x="530527" y="11684"/>
                  </a:lnTo>
                </a:path>
                <a:path w="791209" h="483234">
                  <a:moveTo>
                    <a:pt x="309372" y="483107"/>
                  </a:moveTo>
                  <a:lnTo>
                    <a:pt x="309371" y="483108"/>
                  </a:lnTo>
                  <a:lnTo>
                    <a:pt x="309060" y="481584"/>
                  </a:lnTo>
                </a:path>
                <a:path w="791209" h="483234">
                  <a:moveTo>
                    <a:pt x="307848" y="475657"/>
                  </a:moveTo>
                  <a:lnTo>
                    <a:pt x="306462" y="468884"/>
                  </a:lnTo>
                </a:path>
                <a:path w="791209" h="483234">
                  <a:moveTo>
                    <a:pt x="304799" y="460755"/>
                  </a:moveTo>
                  <a:lnTo>
                    <a:pt x="303864" y="456184"/>
                  </a:lnTo>
                </a:path>
                <a:path w="791209" h="483234">
                  <a:moveTo>
                    <a:pt x="301752" y="445857"/>
                  </a:moveTo>
                  <a:lnTo>
                    <a:pt x="301267" y="443484"/>
                  </a:lnTo>
                </a:path>
                <a:path w="791209" h="483234">
                  <a:moveTo>
                    <a:pt x="298704" y="430955"/>
                  </a:moveTo>
                  <a:lnTo>
                    <a:pt x="298669" y="430784"/>
                  </a:lnTo>
                </a:path>
                <a:path w="791209" h="483234">
                  <a:moveTo>
                    <a:pt x="297180" y="423503"/>
                  </a:moveTo>
                  <a:lnTo>
                    <a:pt x="296071" y="418084"/>
                  </a:lnTo>
                </a:path>
                <a:path w="791209" h="483234">
                  <a:moveTo>
                    <a:pt x="294132" y="408601"/>
                  </a:moveTo>
                  <a:lnTo>
                    <a:pt x="293473" y="405384"/>
                  </a:lnTo>
                </a:path>
                <a:path w="791209" h="483234">
                  <a:moveTo>
                    <a:pt x="178479" y="391254"/>
                  </a:moveTo>
                  <a:lnTo>
                    <a:pt x="174979" y="392684"/>
                  </a:lnTo>
                </a:path>
                <a:path w="791209" h="483234">
                  <a:moveTo>
                    <a:pt x="173847" y="393146"/>
                  </a:moveTo>
                  <a:lnTo>
                    <a:pt x="173735" y="393192"/>
                  </a:lnTo>
                  <a:lnTo>
                    <a:pt x="173812" y="393003"/>
                  </a:lnTo>
                </a:path>
                <a:path w="791209" h="483234">
                  <a:moveTo>
                    <a:pt x="173942" y="392684"/>
                  </a:moveTo>
                  <a:lnTo>
                    <a:pt x="188772" y="356285"/>
                  </a:lnTo>
                </a:path>
                <a:path w="791209" h="483234">
                  <a:moveTo>
                    <a:pt x="189465" y="354584"/>
                  </a:moveTo>
                  <a:lnTo>
                    <a:pt x="199573" y="329772"/>
                  </a:lnTo>
                </a:path>
                <a:path w="791209" h="483234">
                  <a:moveTo>
                    <a:pt x="22796" y="324765"/>
                  </a:moveTo>
                  <a:lnTo>
                    <a:pt x="4572" y="326136"/>
                  </a:lnTo>
                  <a:lnTo>
                    <a:pt x="77228" y="291497"/>
                  </a:lnTo>
                </a:path>
                <a:path w="791209" h="483234">
                  <a:moveTo>
                    <a:pt x="78095" y="291084"/>
                  </a:moveTo>
                  <a:lnTo>
                    <a:pt x="133599" y="264623"/>
                  </a:lnTo>
                </a:path>
                <a:path w="791209" h="483234">
                  <a:moveTo>
                    <a:pt x="11529" y="198112"/>
                  </a:moveTo>
                  <a:lnTo>
                    <a:pt x="0" y="192024"/>
                  </a:lnTo>
                  <a:lnTo>
                    <a:pt x="19767" y="189530"/>
                  </a:lnTo>
                </a:path>
                <a:path w="791209" h="483234">
                  <a:moveTo>
                    <a:pt x="20136" y="189484"/>
                  </a:moveTo>
                  <a:lnTo>
                    <a:pt x="111666" y="177939"/>
                  </a:lnTo>
                </a:path>
                <a:path w="791209" h="483234">
                  <a:moveTo>
                    <a:pt x="120829" y="176784"/>
                  </a:moveTo>
                  <a:lnTo>
                    <a:pt x="161827" y="171613"/>
                  </a:lnTo>
                </a:path>
                <a:path w="791209" h="483234">
                  <a:moveTo>
                    <a:pt x="128263" y="139714"/>
                  </a:moveTo>
                  <a:lnTo>
                    <a:pt x="126902" y="138684"/>
                  </a:lnTo>
                </a:path>
                <a:path w="791209" h="483234">
                  <a:moveTo>
                    <a:pt x="111501" y="127021"/>
                  </a:moveTo>
                  <a:lnTo>
                    <a:pt x="110132" y="125984"/>
                  </a:lnTo>
                </a:path>
                <a:path w="791209" h="483234">
                  <a:moveTo>
                    <a:pt x="79838" y="103043"/>
                  </a:moveTo>
                  <a:lnTo>
                    <a:pt x="76591" y="100584"/>
                  </a:lnTo>
                </a:path>
                <a:path w="791209" h="483234">
                  <a:moveTo>
                    <a:pt x="44450" y="76244"/>
                  </a:moveTo>
                  <a:lnTo>
                    <a:pt x="43050" y="75184"/>
                  </a:lnTo>
                </a:path>
                <a:path w="791209" h="483234">
                  <a:moveTo>
                    <a:pt x="27864" y="63684"/>
                  </a:moveTo>
                  <a:lnTo>
                    <a:pt x="12191" y="51816"/>
                  </a:lnTo>
                  <a:lnTo>
                    <a:pt x="42388" y="62484"/>
                  </a:lnTo>
                </a:path>
                <a:path w="791209" h="483234">
                  <a:moveTo>
                    <a:pt x="300279" y="62484"/>
                  </a:moveTo>
                  <a:lnTo>
                    <a:pt x="304799" y="51816"/>
                  </a:lnTo>
                  <a:lnTo>
                    <a:pt x="317141" y="62484"/>
                  </a:lnTo>
                </a:path>
                <a:path w="791209" h="483234">
                  <a:moveTo>
                    <a:pt x="620296" y="380214"/>
                  </a:moveTo>
                  <a:lnTo>
                    <a:pt x="619865" y="379984"/>
                  </a:lnTo>
                </a:path>
                <a:path w="791209" h="483234">
                  <a:moveTo>
                    <a:pt x="512083" y="329184"/>
                  </a:moveTo>
                  <a:lnTo>
                    <a:pt x="511364" y="332099"/>
                  </a:lnTo>
                </a:path>
                <a:path w="791209" h="483234">
                  <a:moveTo>
                    <a:pt x="492202" y="409756"/>
                  </a:moveTo>
                  <a:lnTo>
                    <a:pt x="488311" y="425525"/>
                  </a:lnTo>
                </a:path>
                <a:path w="791209" h="483234">
                  <a:moveTo>
                    <a:pt x="291083" y="393699"/>
                  </a:moveTo>
                  <a:lnTo>
                    <a:pt x="290876" y="392684"/>
                  </a:lnTo>
                </a:path>
                <a:path w="791209" h="483234">
                  <a:moveTo>
                    <a:pt x="670632" y="100584"/>
                  </a:moveTo>
                  <a:lnTo>
                    <a:pt x="658344" y="113486"/>
                  </a:lnTo>
                </a:path>
                <a:path w="791209" h="483234">
                  <a:moveTo>
                    <a:pt x="618882" y="163946"/>
                  </a:moveTo>
                  <a:lnTo>
                    <a:pt x="732283" y="176784"/>
                  </a:lnTo>
                </a:path>
                <a:path w="791209" h="483234">
                  <a:moveTo>
                    <a:pt x="736556" y="177267"/>
                  </a:moveTo>
                  <a:lnTo>
                    <a:pt x="772668" y="181356"/>
                  </a:lnTo>
                  <a:lnTo>
                    <a:pt x="752586" y="189484"/>
                  </a:lnTo>
                </a:path>
                <a:path w="791209" h="483234">
                  <a:moveTo>
                    <a:pt x="689833" y="214884"/>
                  </a:moveTo>
                  <a:lnTo>
                    <a:pt x="688742" y="215326"/>
                  </a:lnTo>
                </a:path>
                <a:path w="791209" h="483234">
                  <a:moveTo>
                    <a:pt x="656080" y="238172"/>
                  </a:moveTo>
                  <a:lnTo>
                    <a:pt x="718965" y="265684"/>
                  </a:lnTo>
                </a:path>
                <a:path w="791209" h="483234">
                  <a:moveTo>
                    <a:pt x="719424" y="265884"/>
                  </a:moveTo>
                  <a:lnTo>
                    <a:pt x="790955" y="297180"/>
                  </a:lnTo>
                  <a:lnTo>
                    <a:pt x="778379" y="296633"/>
                  </a:lnTo>
                </a:path>
                <a:path w="791209" h="483234">
                  <a:moveTo>
                    <a:pt x="621792" y="303848"/>
                  </a:moveTo>
                  <a:lnTo>
                    <a:pt x="627183" y="316484"/>
                  </a:lnTo>
                </a:path>
                <a:path w="791209" h="483234">
                  <a:moveTo>
                    <a:pt x="627888" y="318135"/>
                  </a:moveTo>
                  <a:lnTo>
                    <a:pt x="638021" y="341884"/>
                  </a:lnTo>
                </a:path>
                <a:path w="791209" h="483234">
                  <a:moveTo>
                    <a:pt x="638556" y="343138"/>
                  </a:moveTo>
                  <a:lnTo>
                    <a:pt x="648858" y="367284"/>
                  </a:lnTo>
                </a:path>
                <a:path w="791209" h="483234">
                  <a:moveTo>
                    <a:pt x="649224" y="368141"/>
                  </a:moveTo>
                  <a:lnTo>
                    <a:pt x="664464" y="403860"/>
                  </a:lnTo>
                  <a:lnTo>
                    <a:pt x="658368" y="400596"/>
                  </a:lnTo>
                </a:path>
                <a:path w="791209" h="483234">
                  <a:moveTo>
                    <a:pt x="206072" y="379984"/>
                  </a:moveTo>
                  <a:lnTo>
                    <a:pt x="205704" y="380134"/>
                  </a:lnTo>
                </a:path>
                <a:path w="791209" h="483234">
                  <a:moveTo>
                    <a:pt x="286512" y="371348"/>
                  </a:moveTo>
                  <a:lnTo>
                    <a:pt x="285680" y="367284"/>
                  </a:lnTo>
                </a:path>
                <a:path w="791209" h="483234">
                  <a:moveTo>
                    <a:pt x="237165" y="367284"/>
                  </a:moveTo>
                  <a:lnTo>
                    <a:pt x="236057" y="367736"/>
                  </a:lnTo>
                </a:path>
                <a:path w="791209" h="483234">
                  <a:moveTo>
                    <a:pt x="283464" y="356447"/>
                  </a:moveTo>
                  <a:lnTo>
                    <a:pt x="283083" y="354584"/>
                  </a:lnTo>
                </a:path>
              </a:pathLst>
            </a:custGeom>
            <a:ln w="10668">
              <a:solidFill>
                <a:srgbClr val="366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03080" y="6192011"/>
              <a:ext cx="385572" cy="385571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254211" y="6132067"/>
              <a:ext cx="640080" cy="343535"/>
            </a:xfrm>
            <a:custGeom>
              <a:avLst/>
              <a:gdLst/>
              <a:ahLst/>
              <a:cxnLst/>
              <a:rect l="l" t="t" r="r" b="b"/>
              <a:pathLst>
                <a:path w="640079" h="343535">
                  <a:moveTo>
                    <a:pt x="225870" y="342900"/>
                  </a:moveTo>
                  <a:lnTo>
                    <a:pt x="225827" y="342917"/>
                  </a:lnTo>
                </a:path>
                <a:path w="640079" h="343535">
                  <a:moveTo>
                    <a:pt x="157424" y="317500"/>
                  </a:moveTo>
                  <a:lnTo>
                    <a:pt x="162598" y="304800"/>
                  </a:lnTo>
                </a:path>
                <a:path w="640079" h="343535">
                  <a:moveTo>
                    <a:pt x="639531" y="280755"/>
                  </a:moveTo>
                  <a:lnTo>
                    <a:pt x="608364" y="279400"/>
                  </a:lnTo>
                </a:path>
                <a:path w="640079" h="343535">
                  <a:moveTo>
                    <a:pt x="574831" y="281448"/>
                  </a:moveTo>
                  <a:lnTo>
                    <a:pt x="579376" y="292100"/>
                  </a:lnTo>
                </a:path>
                <a:path w="640079" h="343535">
                  <a:moveTo>
                    <a:pt x="220567" y="128725"/>
                  </a:moveTo>
                  <a:lnTo>
                    <a:pt x="224311" y="130047"/>
                  </a:lnTo>
                  <a:lnTo>
                    <a:pt x="225602" y="127000"/>
                  </a:lnTo>
                </a:path>
                <a:path w="640079" h="343535">
                  <a:moveTo>
                    <a:pt x="179737" y="114300"/>
                  </a:moveTo>
                  <a:lnTo>
                    <a:pt x="215684" y="127000"/>
                  </a:lnTo>
                </a:path>
                <a:path w="640079" h="343535">
                  <a:moveTo>
                    <a:pt x="225602" y="127000"/>
                  </a:moveTo>
                  <a:lnTo>
                    <a:pt x="230984" y="114300"/>
                  </a:lnTo>
                </a:path>
                <a:path w="640079" h="343535">
                  <a:moveTo>
                    <a:pt x="352327" y="117855"/>
                  </a:moveTo>
                  <a:lnTo>
                    <a:pt x="369539" y="101600"/>
                  </a:lnTo>
                </a:path>
                <a:path w="640079" h="343535">
                  <a:moveTo>
                    <a:pt x="333521" y="101600"/>
                  </a:moveTo>
                  <a:lnTo>
                    <a:pt x="352327" y="117855"/>
                  </a:lnTo>
                </a:path>
                <a:path w="640079" h="343535">
                  <a:moveTo>
                    <a:pt x="143789" y="101600"/>
                  </a:moveTo>
                  <a:lnTo>
                    <a:pt x="179737" y="114300"/>
                  </a:lnTo>
                </a:path>
                <a:path w="640079" h="343535">
                  <a:moveTo>
                    <a:pt x="230984" y="114300"/>
                  </a:moveTo>
                  <a:lnTo>
                    <a:pt x="236365" y="101600"/>
                  </a:lnTo>
                </a:path>
                <a:path w="640079" h="343535">
                  <a:moveTo>
                    <a:pt x="488139" y="0"/>
                  </a:moveTo>
                  <a:lnTo>
                    <a:pt x="475771" y="107185"/>
                  </a:lnTo>
                </a:path>
                <a:path w="640079" h="343535">
                  <a:moveTo>
                    <a:pt x="475771" y="107187"/>
                  </a:moveTo>
                  <a:lnTo>
                    <a:pt x="612005" y="89652"/>
                  </a:lnTo>
                </a:path>
                <a:path w="640079" h="343535">
                  <a:moveTo>
                    <a:pt x="617853" y="88900"/>
                  </a:moveTo>
                  <a:lnTo>
                    <a:pt x="629695" y="87375"/>
                  </a:lnTo>
                  <a:lnTo>
                    <a:pt x="628243" y="88900"/>
                  </a:lnTo>
                </a:path>
                <a:path w="640079" h="343535">
                  <a:moveTo>
                    <a:pt x="117986" y="92484"/>
                  </a:moveTo>
                  <a:lnTo>
                    <a:pt x="143789" y="101600"/>
                  </a:lnTo>
                </a:path>
                <a:path w="640079" h="343535">
                  <a:moveTo>
                    <a:pt x="236365" y="101600"/>
                  </a:moveTo>
                  <a:lnTo>
                    <a:pt x="240810" y="91110"/>
                  </a:lnTo>
                </a:path>
                <a:path w="640079" h="343535">
                  <a:moveTo>
                    <a:pt x="369539" y="101600"/>
                  </a:moveTo>
                  <a:lnTo>
                    <a:pt x="423327" y="50800"/>
                  </a:lnTo>
                </a:path>
                <a:path w="640079" h="343535">
                  <a:moveTo>
                    <a:pt x="274753" y="50800"/>
                  </a:moveTo>
                  <a:lnTo>
                    <a:pt x="289445" y="63500"/>
                  </a:lnTo>
                </a:path>
                <a:path w="640079" h="343535">
                  <a:moveTo>
                    <a:pt x="289947" y="63934"/>
                  </a:moveTo>
                  <a:lnTo>
                    <a:pt x="304137" y="76200"/>
                  </a:lnTo>
                </a:path>
                <a:path w="640079" h="343535">
                  <a:moveTo>
                    <a:pt x="306103" y="77899"/>
                  </a:moveTo>
                  <a:lnTo>
                    <a:pt x="333521" y="101600"/>
                  </a:lnTo>
                </a:path>
                <a:path w="640079" h="343535">
                  <a:moveTo>
                    <a:pt x="71894" y="76200"/>
                  </a:moveTo>
                  <a:lnTo>
                    <a:pt x="107842" y="88900"/>
                  </a:lnTo>
                </a:path>
                <a:path w="640079" h="343535">
                  <a:moveTo>
                    <a:pt x="241747" y="88900"/>
                  </a:moveTo>
                  <a:lnTo>
                    <a:pt x="247128" y="76200"/>
                  </a:lnTo>
                </a:path>
                <a:path w="640079" h="343535">
                  <a:moveTo>
                    <a:pt x="42639" y="65864"/>
                  </a:moveTo>
                  <a:lnTo>
                    <a:pt x="71894" y="76200"/>
                  </a:lnTo>
                </a:path>
                <a:path w="640079" h="343535">
                  <a:moveTo>
                    <a:pt x="247128" y="76200"/>
                  </a:moveTo>
                  <a:lnTo>
                    <a:pt x="252509" y="63500"/>
                  </a:lnTo>
                </a:path>
                <a:path w="640079" h="343535">
                  <a:moveTo>
                    <a:pt x="0" y="50800"/>
                  </a:moveTo>
                  <a:lnTo>
                    <a:pt x="35947" y="63500"/>
                  </a:lnTo>
                </a:path>
                <a:path w="640079" h="343535">
                  <a:moveTo>
                    <a:pt x="252509" y="63500"/>
                  </a:moveTo>
                  <a:lnTo>
                    <a:pt x="257819" y="50969"/>
                  </a:lnTo>
                </a:path>
              </a:pathLst>
            </a:custGeom>
            <a:ln w="10668">
              <a:solidFill>
                <a:srgbClr val="366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211823" y="6120383"/>
              <a:ext cx="791210" cy="483234"/>
            </a:xfrm>
            <a:custGeom>
              <a:avLst/>
              <a:gdLst/>
              <a:ahLst/>
              <a:cxnLst/>
              <a:rect l="l" t="t" r="r" b="b"/>
              <a:pathLst>
                <a:path w="791209" h="483234">
                  <a:moveTo>
                    <a:pt x="309371" y="483107"/>
                  </a:moveTo>
                  <a:lnTo>
                    <a:pt x="281939" y="348996"/>
                  </a:lnTo>
                  <a:lnTo>
                    <a:pt x="173735" y="393191"/>
                  </a:lnTo>
                  <a:lnTo>
                    <a:pt x="207263" y="310896"/>
                  </a:lnTo>
                  <a:lnTo>
                    <a:pt x="4572" y="326135"/>
                  </a:lnTo>
                  <a:lnTo>
                    <a:pt x="135635" y="263651"/>
                  </a:lnTo>
                  <a:lnTo>
                    <a:pt x="0" y="192023"/>
                  </a:lnTo>
                  <a:lnTo>
                    <a:pt x="169163" y="170687"/>
                  </a:lnTo>
                  <a:lnTo>
                    <a:pt x="12191" y="51815"/>
                  </a:lnTo>
                  <a:lnTo>
                    <a:pt x="266699" y="141731"/>
                  </a:lnTo>
                  <a:lnTo>
                    <a:pt x="304799" y="51815"/>
                  </a:lnTo>
                  <a:lnTo>
                    <a:pt x="394715" y="129539"/>
                  </a:lnTo>
                  <a:lnTo>
                    <a:pt x="531875" y="0"/>
                  </a:lnTo>
                  <a:lnTo>
                    <a:pt x="518159" y="118871"/>
                  </a:lnTo>
                  <a:lnTo>
                    <a:pt x="672084" y="99059"/>
                  </a:lnTo>
                  <a:lnTo>
                    <a:pt x="611123" y="163067"/>
                  </a:lnTo>
                  <a:lnTo>
                    <a:pt x="772667" y="181355"/>
                  </a:lnTo>
                  <a:lnTo>
                    <a:pt x="644651" y="233171"/>
                  </a:lnTo>
                  <a:lnTo>
                    <a:pt x="790955" y="297179"/>
                  </a:lnTo>
                  <a:lnTo>
                    <a:pt x="615696" y="289559"/>
                  </a:lnTo>
                  <a:lnTo>
                    <a:pt x="664463" y="403859"/>
                  </a:lnTo>
                  <a:lnTo>
                    <a:pt x="513587" y="323087"/>
                  </a:lnTo>
                  <a:lnTo>
                    <a:pt x="484631" y="440435"/>
                  </a:lnTo>
                  <a:lnTo>
                    <a:pt x="385571" y="333756"/>
                  </a:lnTo>
                  <a:lnTo>
                    <a:pt x="309371" y="483107"/>
                  </a:lnTo>
                  <a:close/>
                </a:path>
              </a:pathLst>
            </a:custGeom>
            <a:solidFill>
              <a:srgbClr val="4F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211823" y="6120383"/>
              <a:ext cx="791210" cy="483234"/>
            </a:xfrm>
            <a:custGeom>
              <a:avLst/>
              <a:gdLst/>
              <a:ahLst/>
              <a:cxnLst/>
              <a:rect l="l" t="t" r="r" b="b"/>
              <a:pathLst>
                <a:path w="791209" h="483234">
                  <a:moveTo>
                    <a:pt x="394715" y="129539"/>
                  </a:moveTo>
                  <a:lnTo>
                    <a:pt x="531875" y="0"/>
                  </a:lnTo>
                  <a:lnTo>
                    <a:pt x="518159" y="118871"/>
                  </a:lnTo>
                  <a:lnTo>
                    <a:pt x="672084" y="99059"/>
                  </a:lnTo>
                  <a:lnTo>
                    <a:pt x="611123" y="163067"/>
                  </a:lnTo>
                  <a:lnTo>
                    <a:pt x="772667" y="181355"/>
                  </a:lnTo>
                  <a:lnTo>
                    <a:pt x="644651" y="233171"/>
                  </a:lnTo>
                  <a:lnTo>
                    <a:pt x="790955" y="297179"/>
                  </a:lnTo>
                  <a:lnTo>
                    <a:pt x="615696" y="289559"/>
                  </a:lnTo>
                  <a:lnTo>
                    <a:pt x="664463" y="403859"/>
                  </a:lnTo>
                  <a:lnTo>
                    <a:pt x="513587" y="323087"/>
                  </a:lnTo>
                  <a:lnTo>
                    <a:pt x="484631" y="440435"/>
                  </a:lnTo>
                  <a:lnTo>
                    <a:pt x="385571" y="333756"/>
                  </a:lnTo>
                  <a:lnTo>
                    <a:pt x="309371" y="483107"/>
                  </a:lnTo>
                  <a:lnTo>
                    <a:pt x="281939" y="348996"/>
                  </a:lnTo>
                  <a:lnTo>
                    <a:pt x="173735" y="393191"/>
                  </a:lnTo>
                  <a:lnTo>
                    <a:pt x="207263" y="310896"/>
                  </a:lnTo>
                  <a:lnTo>
                    <a:pt x="4572" y="326135"/>
                  </a:lnTo>
                  <a:lnTo>
                    <a:pt x="135635" y="263651"/>
                  </a:lnTo>
                  <a:lnTo>
                    <a:pt x="0" y="192023"/>
                  </a:lnTo>
                  <a:lnTo>
                    <a:pt x="169163" y="170687"/>
                  </a:lnTo>
                  <a:lnTo>
                    <a:pt x="12191" y="51815"/>
                  </a:lnTo>
                  <a:lnTo>
                    <a:pt x="266699" y="141731"/>
                  </a:lnTo>
                  <a:lnTo>
                    <a:pt x="304799" y="51815"/>
                  </a:lnTo>
                  <a:lnTo>
                    <a:pt x="394715" y="129539"/>
                  </a:lnTo>
                  <a:close/>
                </a:path>
              </a:pathLst>
            </a:custGeom>
            <a:ln w="10668">
              <a:solidFill>
                <a:srgbClr val="366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452098" y="6208230"/>
            <a:ext cx="248920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105" dirty="0">
                <a:latin typeface="Cambria"/>
                <a:cs typeface="Cambria"/>
              </a:rPr>
              <a:t>PC</a:t>
            </a:r>
            <a:endParaRPr sz="1300">
              <a:latin typeface="Cambria"/>
              <a:cs typeface="Cambri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530351" y="1060704"/>
            <a:ext cx="9234805" cy="5651500"/>
            <a:chOff x="530351" y="1060704"/>
            <a:chExt cx="9234805" cy="5651500"/>
          </a:xfrm>
        </p:grpSpPr>
        <p:sp>
          <p:nvSpPr>
            <p:cNvPr id="12" name="object 12"/>
            <p:cNvSpPr/>
            <p:nvPr/>
          </p:nvSpPr>
          <p:spPr>
            <a:xfrm>
              <a:off x="9430512" y="6222492"/>
              <a:ext cx="329565" cy="329565"/>
            </a:xfrm>
            <a:custGeom>
              <a:avLst/>
              <a:gdLst/>
              <a:ahLst/>
              <a:cxnLst/>
              <a:rect l="l" t="t" r="r" b="b"/>
              <a:pathLst>
                <a:path w="329565" h="329565">
                  <a:moveTo>
                    <a:pt x="0" y="164592"/>
                  </a:moveTo>
                  <a:lnTo>
                    <a:pt x="5947" y="120650"/>
                  </a:lnTo>
                  <a:lnTo>
                    <a:pt x="22690" y="81280"/>
                  </a:lnTo>
                  <a:lnTo>
                    <a:pt x="48577" y="48006"/>
                  </a:lnTo>
                  <a:lnTo>
                    <a:pt x="81957" y="22352"/>
                  </a:lnTo>
                  <a:lnTo>
                    <a:pt x="121179" y="5842"/>
                  </a:lnTo>
                  <a:lnTo>
                    <a:pt x="164592" y="0"/>
                  </a:lnTo>
                  <a:lnTo>
                    <a:pt x="208534" y="5842"/>
                  </a:lnTo>
                  <a:lnTo>
                    <a:pt x="247904" y="22352"/>
                  </a:lnTo>
                  <a:lnTo>
                    <a:pt x="281178" y="48006"/>
                  </a:lnTo>
                  <a:lnTo>
                    <a:pt x="306832" y="81280"/>
                  </a:lnTo>
                  <a:lnTo>
                    <a:pt x="323342" y="120650"/>
                  </a:lnTo>
                  <a:lnTo>
                    <a:pt x="329184" y="164592"/>
                  </a:lnTo>
                  <a:lnTo>
                    <a:pt x="323342" y="208004"/>
                  </a:lnTo>
                  <a:lnTo>
                    <a:pt x="306832" y="247226"/>
                  </a:lnTo>
                  <a:lnTo>
                    <a:pt x="281178" y="280606"/>
                  </a:lnTo>
                  <a:lnTo>
                    <a:pt x="247904" y="306493"/>
                  </a:lnTo>
                  <a:lnTo>
                    <a:pt x="208534" y="323236"/>
                  </a:lnTo>
                  <a:lnTo>
                    <a:pt x="164592" y="329184"/>
                  </a:lnTo>
                  <a:lnTo>
                    <a:pt x="121179" y="323236"/>
                  </a:lnTo>
                  <a:lnTo>
                    <a:pt x="81957" y="306493"/>
                  </a:lnTo>
                  <a:lnTo>
                    <a:pt x="48577" y="280606"/>
                  </a:lnTo>
                  <a:lnTo>
                    <a:pt x="22690" y="247226"/>
                  </a:lnTo>
                  <a:lnTo>
                    <a:pt x="5947" y="208004"/>
                  </a:lnTo>
                  <a:lnTo>
                    <a:pt x="0" y="164592"/>
                  </a:lnTo>
                </a:path>
              </a:pathLst>
            </a:custGeom>
            <a:ln w="1066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30351" y="1060704"/>
              <a:ext cx="8999220" cy="5651500"/>
            </a:xfrm>
            <a:custGeom>
              <a:avLst/>
              <a:gdLst/>
              <a:ahLst/>
              <a:cxnLst/>
              <a:rect l="l" t="t" r="r" b="b"/>
              <a:pathLst>
                <a:path w="8999220" h="5651500">
                  <a:moveTo>
                    <a:pt x="1522476" y="5651500"/>
                  </a:moveTo>
                  <a:lnTo>
                    <a:pt x="998219" y="5651500"/>
                  </a:lnTo>
                  <a:lnTo>
                    <a:pt x="864259" y="5473700"/>
                  </a:lnTo>
                  <a:lnTo>
                    <a:pt x="835866" y="5435600"/>
                  </a:lnTo>
                  <a:lnTo>
                    <a:pt x="807887" y="5397500"/>
                  </a:lnTo>
                  <a:lnTo>
                    <a:pt x="780325" y="5359400"/>
                  </a:lnTo>
                  <a:lnTo>
                    <a:pt x="753184" y="5321300"/>
                  </a:lnTo>
                  <a:lnTo>
                    <a:pt x="726466" y="5270500"/>
                  </a:lnTo>
                  <a:lnTo>
                    <a:pt x="700175" y="5232400"/>
                  </a:lnTo>
                  <a:lnTo>
                    <a:pt x="674314" y="5194300"/>
                  </a:lnTo>
                  <a:lnTo>
                    <a:pt x="648887" y="5156200"/>
                  </a:lnTo>
                  <a:lnTo>
                    <a:pt x="623896" y="5105400"/>
                  </a:lnTo>
                  <a:lnTo>
                    <a:pt x="599344" y="5067300"/>
                  </a:lnTo>
                  <a:lnTo>
                    <a:pt x="575235" y="5029200"/>
                  </a:lnTo>
                  <a:lnTo>
                    <a:pt x="551572" y="4978400"/>
                  </a:lnTo>
                  <a:lnTo>
                    <a:pt x="528359" y="4940300"/>
                  </a:lnTo>
                  <a:lnTo>
                    <a:pt x="505597" y="4902200"/>
                  </a:lnTo>
                  <a:lnTo>
                    <a:pt x="483292" y="4851400"/>
                  </a:lnTo>
                  <a:lnTo>
                    <a:pt x="461445" y="4813300"/>
                  </a:lnTo>
                  <a:lnTo>
                    <a:pt x="440059" y="4762500"/>
                  </a:lnTo>
                  <a:lnTo>
                    <a:pt x="419139" y="4724400"/>
                  </a:lnTo>
                  <a:lnTo>
                    <a:pt x="398687" y="4673600"/>
                  </a:lnTo>
                  <a:lnTo>
                    <a:pt x="378707" y="4635500"/>
                  </a:lnTo>
                  <a:lnTo>
                    <a:pt x="359201" y="4584700"/>
                  </a:lnTo>
                  <a:lnTo>
                    <a:pt x="340174" y="4546600"/>
                  </a:lnTo>
                  <a:lnTo>
                    <a:pt x="321627" y="4495800"/>
                  </a:lnTo>
                  <a:lnTo>
                    <a:pt x="303564" y="4445000"/>
                  </a:lnTo>
                  <a:lnTo>
                    <a:pt x="285989" y="4406900"/>
                  </a:lnTo>
                  <a:lnTo>
                    <a:pt x="268904" y="4356100"/>
                  </a:lnTo>
                  <a:lnTo>
                    <a:pt x="252313" y="4318000"/>
                  </a:lnTo>
                  <a:lnTo>
                    <a:pt x="236220" y="4267200"/>
                  </a:lnTo>
                  <a:lnTo>
                    <a:pt x="220626" y="4216400"/>
                  </a:lnTo>
                  <a:lnTo>
                    <a:pt x="205535" y="4165600"/>
                  </a:lnTo>
                  <a:lnTo>
                    <a:pt x="190951" y="4127500"/>
                  </a:lnTo>
                  <a:lnTo>
                    <a:pt x="176877" y="4076700"/>
                  </a:lnTo>
                  <a:lnTo>
                    <a:pt x="163316" y="4025900"/>
                  </a:lnTo>
                  <a:lnTo>
                    <a:pt x="150271" y="3975100"/>
                  </a:lnTo>
                  <a:lnTo>
                    <a:pt x="137745" y="3937000"/>
                  </a:lnTo>
                  <a:lnTo>
                    <a:pt x="125741" y="3886200"/>
                  </a:lnTo>
                  <a:lnTo>
                    <a:pt x="114264" y="3835400"/>
                  </a:lnTo>
                  <a:lnTo>
                    <a:pt x="103315" y="3784600"/>
                  </a:lnTo>
                  <a:lnTo>
                    <a:pt x="92898" y="3733800"/>
                  </a:lnTo>
                  <a:lnTo>
                    <a:pt x="83016" y="3683000"/>
                  </a:lnTo>
                  <a:lnTo>
                    <a:pt x="73672" y="3632200"/>
                  </a:lnTo>
                  <a:lnTo>
                    <a:pt x="64871" y="3594100"/>
                  </a:lnTo>
                  <a:lnTo>
                    <a:pt x="56614" y="3543300"/>
                  </a:lnTo>
                  <a:lnTo>
                    <a:pt x="48904" y="3492500"/>
                  </a:lnTo>
                  <a:lnTo>
                    <a:pt x="41746" y="3441700"/>
                  </a:lnTo>
                  <a:lnTo>
                    <a:pt x="35143" y="3390900"/>
                  </a:lnTo>
                  <a:lnTo>
                    <a:pt x="29097" y="3340100"/>
                  </a:lnTo>
                  <a:lnTo>
                    <a:pt x="23611" y="3289300"/>
                  </a:lnTo>
                  <a:lnTo>
                    <a:pt x="18690" y="3238500"/>
                  </a:lnTo>
                  <a:lnTo>
                    <a:pt x="14335" y="3187700"/>
                  </a:lnTo>
                  <a:lnTo>
                    <a:pt x="10551" y="3136900"/>
                  </a:lnTo>
                  <a:lnTo>
                    <a:pt x="7340" y="3086100"/>
                  </a:lnTo>
                  <a:lnTo>
                    <a:pt x="4706" y="3035300"/>
                  </a:lnTo>
                  <a:lnTo>
                    <a:pt x="2652" y="2971800"/>
                  </a:lnTo>
                  <a:lnTo>
                    <a:pt x="1180" y="2921000"/>
                  </a:lnTo>
                  <a:lnTo>
                    <a:pt x="295" y="2870200"/>
                  </a:lnTo>
                  <a:lnTo>
                    <a:pt x="0" y="2819400"/>
                  </a:lnTo>
                  <a:lnTo>
                    <a:pt x="295" y="2768600"/>
                  </a:lnTo>
                  <a:lnTo>
                    <a:pt x="1180" y="2717800"/>
                  </a:lnTo>
                  <a:lnTo>
                    <a:pt x="2652" y="2667000"/>
                  </a:lnTo>
                  <a:lnTo>
                    <a:pt x="4706" y="2616200"/>
                  </a:lnTo>
                  <a:lnTo>
                    <a:pt x="7340" y="2565400"/>
                  </a:lnTo>
                  <a:lnTo>
                    <a:pt x="10551" y="2514600"/>
                  </a:lnTo>
                  <a:lnTo>
                    <a:pt x="14335" y="2463800"/>
                  </a:lnTo>
                  <a:lnTo>
                    <a:pt x="18690" y="2413000"/>
                  </a:lnTo>
                  <a:lnTo>
                    <a:pt x="23611" y="2362200"/>
                  </a:lnTo>
                  <a:lnTo>
                    <a:pt x="29097" y="2311400"/>
                  </a:lnTo>
                  <a:lnTo>
                    <a:pt x="35143" y="2260600"/>
                  </a:lnTo>
                  <a:lnTo>
                    <a:pt x="41746" y="2209800"/>
                  </a:lnTo>
                  <a:lnTo>
                    <a:pt x="48904" y="2159000"/>
                  </a:lnTo>
                  <a:lnTo>
                    <a:pt x="56614" y="2108200"/>
                  </a:lnTo>
                  <a:lnTo>
                    <a:pt x="64871" y="2057400"/>
                  </a:lnTo>
                  <a:lnTo>
                    <a:pt x="73672" y="2006600"/>
                  </a:lnTo>
                  <a:lnTo>
                    <a:pt x="83016" y="1955800"/>
                  </a:lnTo>
                  <a:lnTo>
                    <a:pt x="92898" y="1905000"/>
                  </a:lnTo>
                  <a:lnTo>
                    <a:pt x="103315" y="1854200"/>
                  </a:lnTo>
                  <a:lnTo>
                    <a:pt x="114264" y="1803400"/>
                  </a:lnTo>
                  <a:lnTo>
                    <a:pt x="125741" y="1765300"/>
                  </a:lnTo>
                  <a:lnTo>
                    <a:pt x="137745" y="1714500"/>
                  </a:lnTo>
                  <a:lnTo>
                    <a:pt x="150271" y="1663700"/>
                  </a:lnTo>
                  <a:lnTo>
                    <a:pt x="163316" y="1612900"/>
                  </a:lnTo>
                  <a:lnTo>
                    <a:pt x="176877" y="1562100"/>
                  </a:lnTo>
                  <a:lnTo>
                    <a:pt x="190951" y="1524000"/>
                  </a:lnTo>
                  <a:lnTo>
                    <a:pt x="205535" y="1473200"/>
                  </a:lnTo>
                  <a:lnTo>
                    <a:pt x="220626" y="1422400"/>
                  </a:lnTo>
                  <a:lnTo>
                    <a:pt x="236220" y="1384300"/>
                  </a:lnTo>
                  <a:lnTo>
                    <a:pt x="252313" y="1333500"/>
                  </a:lnTo>
                  <a:lnTo>
                    <a:pt x="268904" y="1282700"/>
                  </a:lnTo>
                  <a:lnTo>
                    <a:pt x="285989" y="1244600"/>
                  </a:lnTo>
                  <a:lnTo>
                    <a:pt x="303564" y="1193800"/>
                  </a:lnTo>
                  <a:lnTo>
                    <a:pt x="321627" y="1143000"/>
                  </a:lnTo>
                  <a:lnTo>
                    <a:pt x="340174" y="1104900"/>
                  </a:lnTo>
                  <a:lnTo>
                    <a:pt x="359201" y="1054100"/>
                  </a:lnTo>
                  <a:lnTo>
                    <a:pt x="378707" y="1016000"/>
                  </a:lnTo>
                  <a:lnTo>
                    <a:pt x="398687" y="965200"/>
                  </a:lnTo>
                  <a:lnTo>
                    <a:pt x="419139" y="927100"/>
                  </a:lnTo>
                  <a:lnTo>
                    <a:pt x="440059" y="876300"/>
                  </a:lnTo>
                  <a:lnTo>
                    <a:pt x="461445" y="838200"/>
                  </a:lnTo>
                  <a:lnTo>
                    <a:pt x="483292" y="787400"/>
                  </a:lnTo>
                  <a:lnTo>
                    <a:pt x="505597" y="749300"/>
                  </a:lnTo>
                  <a:lnTo>
                    <a:pt x="528359" y="698500"/>
                  </a:lnTo>
                  <a:lnTo>
                    <a:pt x="551572" y="660400"/>
                  </a:lnTo>
                  <a:lnTo>
                    <a:pt x="575235" y="622300"/>
                  </a:lnTo>
                  <a:lnTo>
                    <a:pt x="599344" y="571500"/>
                  </a:lnTo>
                  <a:lnTo>
                    <a:pt x="623896" y="533400"/>
                  </a:lnTo>
                  <a:lnTo>
                    <a:pt x="648887" y="495300"/>
                  </a:lnTo>
                  <a:lnTo>
                    <a:pt x="674314" y="444500"/>
                  </a:lnTo>
                  <a:lnTo>
                    <a:pt x="700175" y="406400"/>
                  </a:lnTo>
                  <a:lnTo>
                    <a:pt x="726466" y="368300"/>
                  </a:lnTo>
                  <a:lnTo>
                    <a:pt x="753184" y="330200"/>
                  </a:lnTo>
                  <a:lnTo>
                    <a:pt x="780325" y="292100"/>
                  </a:lnTo>
                  <a:lnTo>
                    <a:pt x="807887" y="241300"/>
                  </a:lnTo>
                  <a:lnTo>
                    <a:pt x="835866" y="203200"/>
                  </a:lnTo>
                  <a:lnTo>
                    <a:pt x="864259" y="165100"/>
                  </a:lnTo>
                  <a:lnTo>
                    <a:pt x="893064" y="127000"/>
                  </a:lnTo>
                  <a:lnTo>
                    <a:pt x="1001267" y="0"/>
                  </a:lnTo>
                  <a:lnTo>
                    <a:pt x="1525524" y="0"/>
                  </a:lnTo>
                  <a:lnTo>
                    <a:pt x="1459992" y="63500"/>
                  </a:lnTo>
                  <a:lnTo>
                    <a:pt x="1427598" y="101600"/>
                  </a:lnTo>
                  <a:lnTo>
                    <a:pt x="1395625" y="127000"/>
                  </a:lnTo>
                  <a:lnTo>
                    <a:pt x="1364078" y="165100"/>
                  </a:lnTo>
                  <a:lnTo>
                    <a:pt x="1332960" y="203200"/>
                  </a:lnTo>
                  <a:lnTo>
                    <a:pt x="1302275" y="241300"/>
                  </a:lnTo>
                  <a:lnTo>
                    <a:pt x="1272028" y="279400"/>
                  </a:lnTo>
                  <a:lnTo>
                    <a:pt x="1242220" y="317500"/>
                  </a:lnTo>
                  <a:lnTo>
                    <a:pt x="1212858" y="355600"/>
                  </a:lnTo>
                  <a:lnTo>
                    <a:pt x="1183943" y="393700"/>
                  </a:lnTo>
                  <a:lnTo>
                    <a:pt x="1155481" y="444500"/>
                  </a:lnTo>
                  <a:lnTo>
                    <a:pt x="1127475" y="482600"/>
                  </a:lnTo>
                  <a:lnTo>
                    <a:pt x="1099929" y="520700"/>
                  </a:lnTo>
                  <a:lnTo>
                    <a:pt x="1072847" y="558800"/>
                  </a:lnTo>
                  <a:lnTo>
                    <a:pt x="1046232" y="596900"/>
                  </a:lnTo>
                  <a:lnTo>
                    <a:pt x="1020088" y="635000"/>
                  </a:lnTo>
                  <a:lnTo>
                    <a:pt x="994420" y="685800"/>
                  </a:lnTo>
                  <a:lnTo>
                    <a:pt x="969230" y="723900"/>
                  </a:lnTo>
                  <a:lnTo>
                    <a:pt x="944524" y="762000"/>
                  </a:lnTo>
                  <a:lnTo>
                    <a:pt x="920304" y="812800"/>
                  </a:lnTo>
                  <a:lnTo>
                    <a:pt x="896574" y="850900"/>
                  </a:lnTo>
                  <a:lnTo>
                    <a:pt x="873339" y="889000"/>
                  </a:lnTo>
                  <a:lnTo>
                    <a:pt x="850602" y="939800"/>
                  </a:lnTo>
                  <a:lnTo>
                    <a:pt x="828367" y="977900"/>
                  </a:lnTo>
                  <a:lnTo>
                    <a:pt x="806637" y="1028700"/>
                  </a:lnTo>
                  <a:lnTo>
                    <a:pt x="785417" y="1066800"/>
                  </a:lnTo>
                  <a:lnTo>
                    <a:pt x="764711" y="1117600"/>
                  </a:lnTo>
                  <a:lnTo>
                    <a:pt x="744522" y="1155700"/>
                  </a:lnTo>
                  <a:lnTo>
                    <a:pt x="724854" y="1206500"/>
                  </a:lnTo>
                  <a:lnTo>
                    <a:pt x="705711" y="1244600"/>
                  </a:lnTo>
                  <a:lnTo>
                    <a:pt x="687097" y="1295400"/>
                  </a:lnTo>
                  <a:lnTo>
                    <a:pt x="669015" y="1333500"/>
                  </a:lnTo>
                  <a:lnTo>
                    <a:pt x="651470" y="1384300"/>
                  </a:lnTo>
                  <a:lnTo>
                    <a:pt x="634465" y="1435100"/>
                  </a:lnTo>
                  <a:lnTo>
                    <a:pt x="618004" y="1473200"/>
                  </a:lnTo>
                  <a:lnTo>
                    <a:pt x="602090" y="1524000"/>
                  </a:lnTo>
                  <a:lnTo>
                    <a:pt x="586729" y="1574800"/>
                  </a:lnTo>
                  <a:lnTo>
                    <a:pt x="571923" y="1625600"/>
                  </a:lnTo>
                  <a:lnTo>
                    <a:pt x="557677" y="1663700"/>
                  </a:lnTo>
                  <a:lnTo>
                    <a:pt x="543993" y="1714500"/>
                  </a:lnTo>
                  <a:lnTo>
                    <a:pt x="530877" y="1765300"/>
                  </a:lnTo>
                  <a:lnTo>
                    <a:pt x="518331" y="1816100"/>
                  </a:lnTo>
                  <a:lnTo>
                    <a:pt x="506360" y="1854200"/>
                  </a:lnTo>
                  <a:lnTo>
                    <a:pt x="494968" y="1905000"/>
                  </a:lnTo>
                  <a:lnTo>
                    <a:pt x="484158" y="1955800"/>
                  </a:lnTo>
                  <a:lnTo>
                    <a:pt x="473934" y="2006600"/>
                  </a:lnTo>
                  <a:lnTo>
                    <a:pt x="464300" y="2057400"/>
                  </a:lnTo>
                  <a:lnTo>
                    <a:pt x="455260" y="2108200"/>
                  </a:lnTo>
                  <a:lnTo>
                    <a:pt x="446818" y="2159000"/>
                  </a:lnTo>
                  <a:lnTo>
                    <a:pt x="438977" y="2209800"/>
                  </a:lnTo>
                  <a:lnTo>
                    <a:pt x="431741" y="2260600"/>
                  </a:lnTo>
                  <a:lnTo>
                    <a:pt x="425115" y="2311400"/>
                  </a:lnTo>
                  <a:lnTo>
                    <a:pt x="419101" y="2362200"/>
                  </a:lnTo>
                  <a:lnTo>
                    <a:pt x="413704" y="2413000"/>
                  </a:lnTo>
                  <a:lnTo>
                    <a:pt x="408928" y="2463800"/>
                  </a:lnTo>
                  <a:lnTo>
                    <a:pt x="404776" y="2514600"/>
                  </a:lnTo>
                  <a:lnTo>
                    <a:pt x="401252" y="2565400"/>
                  </a:lnTo>
                  <a:lnTo>
                    <a:pt x="398361" y="2616200"/>
                  </a:lnTo>
                  <a:lnTo>
                    <a:pt x="396105" y="2667000"/>
                  </a:lnTo>
                  <a:lnTo>
                    <a:pt x="394489" y="2717800"/>
                  </a:lnTo>
                  <a:lnTo>
                    <a:pt x="393517" y="2768600"/>
                  </a:lnTo>
                  <a:lnTo>
                    <a:pt x="393192" y="2819400"/>
                  </a:lnTo>
                  <a:lnTo>
                    <a:pt x="393517" y="2870200"/>
                  </a:lnTo>
                  <a:lnTo>
                    <a:pt x="394489" y="2921000"/>
                  </a:lnTo>
                  <a:lnTo>
                    <a:pt x="396105" y="2984500"/>
                  </a:lnTo>
                  <a:lnTo>
                    <a:pt x="398361" y="3035300"/>
                  </a:lnTo>
                  <a:lnTo>
                    <a:pt x="401252" y="3086100"/>
                  </a:lnTo>
                  <a:lnTo>
                    <a:pt x="404776" y="3136900"/>
                  </a:lnTo>
                  <a:lnTo>
                    <a:pt x="408928" y="3187700"/>
                  </a:lnTo>
                  <a:lnTo>
                    <a:pt x="413704" y="3238500"/>
                  </a:lnTo>
                  <a:lnTo>
                    <a:pt x="419101" y="3289300"/>
                  </a:lnTo>
                  <a:lnTo>
                    <a:pt x="425115" y="3340100"/>
                  </a:lnTo>
                  <a:lnTo>
                    <a:pt x="431741" y="3390900"/>
                  </a:lnTo>
                  <a:lnTo>
                    <a:pt x="438977" y="3441700"/>
                  </a:lnTo>
                  <a:lnTo>
                    <a:pt x="446818" y="3492500"/>
                  </a:lnTo>
                  <a:lnTo>
                    <a:pt x="455260" y="3543300"/>
                  </a:lnTo>
                  <a:lnTo>
                    <a:pt x="464300" y="3581400"/>
                  </a:lnTo>
                  <a:lnTo>
                    <a:pt x="473934" y="3632200"/>
                  </a:lnTo>
                  <a:lnTo>
                    <a:pt x="484158" y="3683000"/>
                  </a:lnTo>
                  <a:lnTo>
                    <a:pt x="494968" y="3733800"/>
                  </a:lnTo>
                  <a:lnTo>
                    <a:pt x="506360" y="3784600"/>
                  </a:lnTo>
                  <a:lnTo>
                    <a:pt x="518331" y="3835400"/>
                  </a:lnTo>
                  <a:lnTo>
                    <a:pt x="530877" y="3886200"/>
                  </a:lnTo>
                  <a:lnTo>
                    <a:pt x="543993" y="3924300"/>
                  </a:lnTo>
                  <a:lnTo>
                    <a:pt x="557677" y="3975100"/>
                  </a:lnTo>
                  <a:lnTo>
                    <a:pt x="571923" y="4025900"/>
                  </a:lnTo>
                  <a:lnTo>
                    <a:pt x="586729" y="4076700"/>
                  </a:lnTo>
                  <a:lnTo>
                    <a:pt x="602090" y="4114800"/>
                  </a:lnTo>
                  <a:lnTo>
                    <a:pt x="618004" y="4165600"/>
                  </a:lnTo>
                  <a:lnTo>
                    <a:pt x="634465" y="4216400"/>
                  </a:lnTo>
                  <a:lnTo>
                    <a:pt x="651470" y="4254500"/>
                  </a:lnTo>
                  <a:lnTo>
                    <a:pt x="669015" y="4305300"/>
                  </a:lnTo>
                  <a:lnTo>
                    <a:pt x="687097" y="4356100"/>
                  </a:lnTo>
                  <a:lnTo>
                    <a:pt x="705711" y="4394200"/>
                  </a:lnTo>
                  <a:lnTo>
                    <a:pt x="724854" y="4445000"/>
                  </a:lnTo>
                  <a:lnTo>
                    <a:pt x="744522" y="4483100"/>
                  </a:lnTo>
                  <a:lnTo>
                    <a:pt x="764711" y="4533900"/>
                  </a:lnTo>
                  <a:lnTo>
                    <a:pt x="785417" y="4572000"/>
                  </a:lnTo>
                  <a:lnTo>
                    <a:pt x="806637" y="4622800"/>
                  </a:lnTo>
                  <a:lnTo>
                    <a:pt x="828367" y="4660900"/>
                  </a:lnTo>
                  <a:lnTo>
                    <a:pt x="850602" y="4711700"/>
                  </a:lnTo>
                  <a:lnTo>
                    <a:pt x="873339" y="4749800"/>
                  </a:lnTo>
                  <a:lnTo>
                    <a:pt x="896574" y="4787900"/>
                  </a:lnTo>
                  <a:lnTo>
                    <a:pt x="920304" y="4838700"/>
                  </a:lnTo>
                  <a:lnTo>
                    <a:pt x="944524" y="4876800"/>
                  </a:lnTo>
                  <a:lnTo>
                    <a:pt x="969230" y="4914900"/>
                  </a:lnTo>
                  <a:lnTo>
                    <a:pt x="994420" y="4965700"/>
                  </a:lnTo>
                  <a:lnTo>
                    <a:pt x="1020088" y="5003800"/>
                  </a:lnTo>
                  <a:lnTo>
                    <a:pt x="1046232" y="5041900"/>
                  </a:lnTo>
                  <a:lnTo>
                    <a:pt x="1072847" y="5080000"/>
                  </a:lnTo>
                  <a:lnTo>
                    <a:pt x="1099929" y="5130800"/>
                  </a:lnTo>
                  <a:lnTo>
                    <a:pt x="1127475" y="5168900"/>
                  </a:lnTo>
                  <a:lnTo>
                    <a:pt x="1155481" y="5207000"/>
                  </a:lnTo>
                  <a:lnTo>
                    <a:pt x="1183943" y="5245100"/>
                  </a:lnTo>
                  <a:lnTo>
                    <a:pt x="1212858" y="5283200"/>
                  </a:lnTo>
                  <a:lnTo>
                    <a:pt x="1242220" y="5321300"/>
                  </a:lnTo>
                  <a:lnTo>
                    <a:pt x="1272028" y="5359400"/>
                  </a:lnTo>
                  <a:lnTo>
                    <a:pt x="1302275" y="5397500"/>
                  </a:lnTo>
                  <a:lnTo>
                    <a:pt x="1332960" y="5435600"/>
                  </a:lnTo>
                  <a:lnTo>
                    <a:pt x="1364078" y="5473700"/>
                  </a:lnTo>
                  <a:lnTo>
                    <a:pt x="1395625" y="5511800"/>
                  </a:lnTo>
                  <a:lnTo>
                    <a:pt x="1427598" y="5549900"/>
                  </a:lnTo>
                  <a:lnTo>
                    <a:pt x="1459992" y="5588000"/>
                  </a:lnTo>
                  <a:lnTo>
                    <a:pt x="1522476" y="5651500"/>
                  </a:lnTo>
                  <a:close/>
                </a:path>
                <a:path w="8999220" h="5651500">
                  <a:moveTo>
                    <a:pt x="7321296" y="5651500"/>
                  </a:moveTo>
                  <a:lnTo>
                    <a:pt x="1677924" y="5651500"/>
                  </a:lnTo>
                  <a:lnTo>
                    <a:pt x="1642138" y="5613400"/>
                  </a:lnTo>
                  <a:lnTo>
                    <a:pt x="1608301" y="5575300"/>
                  </a:lnTo>
                  <a:lnTo>
                    <a:pt x="1574890" y="5537200"/>
                  </a:lnTo>
                  <a:lnTo>
                    <a:pt x="1541912" y="5499100"/>
                  </a:lnTo>
                  <a:lnTo>
                    <a:pt x="1509368" y="5473700"/>
                  </a:lnTo>
                  <a:lnTo>
                    <a:pt x="1477265" y="5435600"/>
                  </a:lnTo>
                  <a:lnTo>
                    <a:pt x="1445604" y="5397500"/>
                  </a:lnTo>
                  <a:lnTo>
                    <a:pt x="1414392" y="5359400"/>
                  </a:lnTo>
                  <a:lnTo>
                    <a:pt x="1383632" y="5321300"/>
                  </a:lnTo>
                  <a:lnTo>
                    <a:pt x="1353327" y="5283200"/>
                  </a:lnTo>
                  <a:lnTo>
                    <a:pt x="1323482" y="5245100"/>
                  </a:lnTo>
                  <a:lnTo>
                    <a:pt x="1294101" y="5207000"/>
                  </a:lnTo>
                  <a:lnTo>
                    <a:pt x="1265188" y="5168900"/>
                  </a:lnTo>
                  <a:lnTo>
                    <a:pt x="1236747" y="5130800"/>
                  </a:lnTo>
                  <a:lnTo>
                    <a:pt x="1208783" y="5080000"/>
                  </a:lnTo>
                  <a:lnTo>
                    <a:pt x="1181298" y="5041900"/>
                  </a:lnTo>
                  <a:lnTo>
                    <a:pt x="1154298" y="5003800"/>
                  </a:lnTo>
                  <a:lnTo>
                    <a:pt x="1127786" y="4965700"/>
                  </a:lnTo>
                  <a:lnTo>
                    <a:pt x="1101767" y="4927600"/>
                  </a:lnTo>
                  <a:lnTo>
                    <a:pt x="1076243" y="4876800"/>
                  </a:lnTo>
                  <a:lnTo>
                    <a:pt x="1051221" y="4838700"/>
                  </a:lnTo>
                  <a:lnTo>
                    <a:pt x="1026703" y="4800600"/>
                  </a:lnTo>
                  <a:lnTo>
                    <a:pt x="1002693" y="4749800"/>
                  </a:lnTo>
                  <a:lnTo>
                    <a:pt x="979196" y="4711700"/>
                  </a:lnTo>
                  <a:lnTo>
                    <a:pt x="956216" y="4660900"/>
                  </a:lnTo>
                  <a:lnTo>
                    <a:pt x="933757" y="4622800"/>
                  </a:lnTo>
                  <a:lnTo>
                    <a:pt x="911822" y="4584700"/>
                  </a:lnTo>
                  <a:lnTo>
                    <a:pt x="890417" y="4533900"/>
                  </a:lnTo>
                  <a:lnTo>
                    <a:pt x="869544" y="4483100"/>
                  </a:lnTo>
                  <a:lnTo>
                    <a:pt x="849209" y="4445000"/>
                  </a:lnTo>
                  <a:lnTo>
                    <a:pt x="829414" y="4394200"/>
                  </a:lnTo>
                  <a:lnTo>
                    <a:pt x="810165" y="4356100"/>
                  </a:lnTo>
                  <a:lnTo>
                    <a:pt x="791464" y="4305300"/>
                  </a:lnTo>
                  <a:lnTo>
                    <a:pt x="773318" y="4267200"/>
                  </a:lnTo>
                  <a:lnTo>
                    <a:pt x="755728" y="4216400"/>
                  </a:lnTo>
                  <a:lnTo>
                    <a:pt x="738700" y="4165600"/>
                  </a:lnTo>
                  <a:lnTo>
                    <a:pt x="722237" y="4127500"/>
                  </a:lnTo>
                  <a:lnTo>
                    <a:pt x="706343" y="4076700"/>
                  </a:lnTo>
                  <a:lnTo>
                    <a:pt x="691024" y="4025900"/>
                  </a:lnTo>
                  <a:lnTo>
                    <a:pt x="676281" y="3975100"/>
                  </a:lnTo>
                  <a:lnTo>
                    <a:pt x="662121" y="3937000"/>
                  </a:lnTo>
                  <a:lnTo>
                    <a:pt x="648546" y="3886200"/>
                  </a:lnTo>
                  <a:lnTo>
                    <a:pt x="635561" y="3835400"/>
                  </a:lnTo>
                  <a:lnTo>
                    <a:pt x="623170" y="3784600"/>
                  </a:lnTo>
                  <a:lnTo>
                    <a:pt x="611377" y="3733800"/>
                  </a:lnTo>
                  <a:lnTo>
                    <a:pt x="600185" y="3683000"/>
                  </a:lnTo>
                  <a:lnTo>
                    <a:pt x="589600" y="3644900"/>
                  </a:lnTo>
                  <a:lnTo>
                    <a:pt x="579625" y="3594100"/>
                  </a:lnTo>
                  <a:lnTo>
                    <a:pt x="570264" y="3543300"/>
                  </a:lnTo>
                  <a:lnTo>
                    <a:pt x="561521" y="3492500"/>
                  </a:lnTo>
                  <a:lnTo>
                    <a:pt x="553401" y="3441700"/>
                  </a:lnTo>
                  <a:lnTo>
                    <a:pt x="545906" y="3390900"/>
                  </a:lnTo>
                  <a:lnTo>
                    <a:pt x="539042" y="3340100"/>
                  </a:lnTo>
                  <a:lnTo>
                    <a:pt x="532813" y="3289300"/>
                  </a:lnTo>
                  <a:lnTo>
                    <a:pt x="527222" y="3238500"/>
                  </a:lnTo>
                  <a:lnTo>
                    <a:pt x="522274" y="3187700"/>
                  </a:lnTo>
                  <a:lnTo>
                    <a:pt x="517972" y="3136900"/>
                  </a:lnTo>
                  <a:lnTo>
                    <a:pt x="514321" y="3086100"/>
                  </a:lnTo>
                  <a:lnTo>
                    <a:pt x="511324" y="3035300"/>
                  </a:lnTo>
                  <a:lnTo>
                    <a:pt x="508987" y="2984500"/>
                  </a:lnTo>
                  <a:lnTo>
                    <a:pt x="507312" y="2921000"/>
                  </a:lnTo>
                  <a:lnTo>
                    <a:pt x="506304" y="2870200"/>
                  </a:lnTo>
                  <a:lnTo>
                    <a:pt x="505967" y="2819400"/>
                  </a:lnTo>
                  <a:lnTo>
                    <a:pt x="506304" y="2768600"/>
                  </a:lnTo>
                  <a:lnTo>
                    <a:pt x="507312" y="2717800"/>
                  </a:lnTo>
                  <a:lnTo>
                    <a:pt x="508987" y="2667000"/>
                  </a:lnTo>
                  <a:lnTo>
                    <a:pt x="511324" y="2616200"/>
                  </a:lnTo>
                  <a:lnTo>
                    <a:pt x="514321" y="2565400"/>
                  </a:lnTo>
                  <a:lnTo>
                    <a:pt x="517972" y="2514600"/>
                  </a:lnTo>
                  <a:lnTo>
                    <a:pt x="522274" y="2463800"/>
                  </a:lnTo>
                  <a:lnTo>
                    <a:pt x="527222" y="2413000"/>
                  </a:lnTo>
                  <a:lnTo>
                    <a:pt x="532813" y="2362200"/>
                  </a:lnTo>
                  <a:lnTo>
                    <a:pt x="539042" y="2311400"/>
                  </a:lnTo>
                  <a:lnTo>
                    <a:pt x="545906" y="2260600"/>
                  </a:lnTo>
                  <a:lnTo>
                    <a:pt x="553401" y="2209800"/>
                  </a:lnTo>
                  <a:lnTo>
                    <a:pt x="561521" y="2159000"/>
                  </a:lnTo>
                  <a:lnTo>
                    <a:pt x="570264" y="2108200"/>
                  </a:lnTo>
                  <a:lnTo>
                    <a:pt x="579625" y="2057400"/>
                  </a:lnTo>
                  <a:lnTo>
                    <a:pt x="589600" y="2006600"/>
                  </a:lnTo>
                  <a:lnTo>
                    <a:pt x="600185" y="1955800"/>
                  </a:lnTo>
                  <a:lnTo>
                    <a:pt x="611377" y="1905000"/>
                  </a:lnTo>
                  <a:lnTo>
                    <a:pt x="623170" y="1854200"/>
                  </a:lnTo>
                  <a:lnTo>
                    <a:pt x="635561" y="1803400"/>
                  </a:lnTo>
                  <a:lnTo>
                    <a:pt x="648546" y="1765300"/>
                  </a:lnTo>
                  <a:lnTo>
                    <a:pt x="662121" y="1714500"/>
                  </a:lnTo>
                  <a:lnTo>
                    <a:pt x="676281" y="1663700"/>
                  </a:lnTo>
                  <a:lnTo>
                    <a:pt x="691024" y="1612900"/>
                  </a:lnTo>
                  <a:lnTo>
                    <a:pt x="706343" y="1574800"/>
                  </a:lnTo>
                  <a:lnTo>
                    <a:pt x="722237" y="1524000"/>
                  </a:lnTo>
                  <a:lnTo>
                    <a:pt x="738700" y="1473200"/>
                  </a:lnTo>
                  <a:lnTo>
                    <a:pt x="755728" y="1422400"/>
                  </a:lnTo>
                  <a:lnTo>
                    <a:pt x="773318" y="1384300"/>
                  </a:lnTo>
                  <a:lnTo>
                    <a:pt x="791464" y="1333500"/>
                  </a:lnTo>
                  <a:lnTo>
                    <a:pt x="810165" y="1295400"/>
                  </a:lnTo>
                  <a:lnTo>
                    <a:pt x="829414" y="1244600"/>
                  </a:lnTo>
                  <a:lnTo>
                    <a:pt x="849209" y="1193800"/>
                  </a:lnTo>
                  <a:lnTo>
                    <a:pt x="869544" y="1155700"/>
                  </a:lnTo>
                  <a:lnTo>
                    <a:pt x="890417" y="1104900"/>
                  </a:lnTo>
                  <a:lnTo>
                    <a:pt x="911822" y="1066800"/>
                  </a:lnTo>
                  <a:lnTo>
                    <a:pt x="933757" y="1016000"/>
                  </a:lnTo>
                  <a:lnTo>
                    <a:pt x="956216" y="977900"/>
                  </a:lnTo>
                  <a:lnTo>
                    <a:pt x="979196" y="939800"/>
                  </a:lnTo>
                  <a:lnTo>
                    <a:pt x="1002693" y="889000"/>
                  </a:lnTo>
                  <a:lnTo>
                    <a:pt x="1026703" y="850900"/>
                  </a:lnTo>
                  <a:lnTo>
                    <a:pt x="1051221" y="800100"/>
                  </a:lnTo>
                  <a:lnTo>
                    <a:pt x="1076243" y="762000"/>
                  </a:lnTo>
                  <a:lnTo>
                    <a:pt x="1101767" y="723900"/>
                  </a:lnTo>
                  <a:lnTo>
                    <a:pt x="1127786" y="685800"/>
                  </a:lnTo>
                  <a:lnTo>
                    <a:pt x="1154298" y="635000"/>
                  </a:lnTo>
                  <a:lnTo>
                    <a:pt x="1181298" y="596900"/>
                  </a:lnTo>
                  <a:lnTo>
                    <a:pt x="1208783" y="558800"/>
                  </a:lnTo>
                  <a:lnTo>
                    <a:pt x="1236747" y="520700"/>
                  </a:lnTo>
                  <a:lnTo>
                    <a:pt x="1265188" y="482600"/>
                  </a:lnTo>
                  <a:lnTo>
                    <a:pt x="1294101" y="444500"/>
                  </a:lnTo>
                  <a:lnTo>
                    <a:pt x="1323482" y="406400"/>
                  </a:lnTo>
                  <a:lnTo>
                    <a:pt x="1353327" y="368300"/>
                  </a:lnTo>
                  <a:lnTo>
                    <a:pt x="1383632" y="330200"/>
                  </a:lnTo>
                  <a:lnTo>
                    <a:pt x="1414392" y="292100"/>
                  </a:lnTo>
                  <a:lnTo>
                    <a:pt x="1445604" y="254000"/>
                  </a:lnTo>
                  <a:lnTo>
                    <a:pt x="1477265" y="215900"/>
                  </a:lnTo>
                  <a:lnTo>
                    <a:pt x="1509368" y="177800"/>
                  </a:lnTo>
                  <a:lnTo>
                    <a:pt x="1541912" y="139700"/>
                  </a:lnTo>
                  <a:lnTo>
                    <a:pt x="1574890" y="101600"/>
                  </a:lnTo>
                  <a:lnTo>
                    <a:pt x="1608301" y="63500"/>
                  </a:lnTo>
                  <a:lnTo>
                    <a:pt x="1642138" y="38100"/>
                  </a:lnTo>
                  <a:lnTo>
                    <a:pt x="1676400" y="0"/>
                  </a:lnTo>
                  <a:lnTo>
                    <a:pt x="7322820" y="0"/>
                  </a:lnTo>
                  <a:lnTo>
                    <a:pt x="7357081" y="38100"/>
                  </a:lnTo>
                  <a:lnTo>
                    <a:pt x="7390919" y="63500"/>
                  </a:lnTo>
                  <a:lnTo>
                    <a:pt x="7424329" y="101600"/>
                  </a:lnTo>
                  <a:lnTo>
                    <a:pt x="7457308" y="139700"/>
                  </a:lnTo>
                  <a:lnTo>
                    <a:pt x="7489851" y="177800"/>
                  </a:lnTo>
                  <a:lnTo>
                    <a:pt x="7521955" y="215900"/>
                  </a:lnTo>
                  <a:lnTo>
                    <a:pt x="7553615" y="254000"/>
                  </a:lnTo>
                  <a:lnTo>
                    <a:pt x="7584827" y="292100"/>
                  </a:lnTo>
                  <a:lnTo>
                    <a:pt x="7615588" y="330200"/>
                  </a:lnTo>
                  <a:lnTo>
                    <a:pt x="7645893" y="368300"/>
                  </a:lnTo>
                  <a:lnTo>
                    <a:pt x="7675737" y="406400"/>
                  </a:lnTo>
                  <a:lnTo>
                    <a:pt x="7705118" y="444500"/>
                  </a:lnTo>
                  <a:lnTo>
                    <a:pt x="7734031" y="482600"/>
                  </a:lnTo>
                  <a:lnTo>
                    <a:pt x="7762472" y="520700"/>
                  </a:lnTo>
                  <a:lnTo>
                    <a:pt x="7790437" y="558800"/>
                  </a:lnTo>
                  <a:lnTo>
                    <a:pt x="7817921" y="596900"/>
                  </a:lnTo>
                  <a:lnTo>
                    <a:pt x="7844921" y="635000"/>
                  </a:lnTo>
                  <a:lnTo>
                    <a:pt x="7871433" y="685800"/>
                  </a:lnTo>
                  <a:lnTo>
                    <a:pt x="7897453" y="723900"/>
                  </a:lnTo>
                  <a:lnTo>
                    <a:pt x="7922976" y="762000"/>
                  </a:lnTo>
                  <a:lnTo>
                    <a:pt x="7947999" y="800100"/>
                  </a:lnTo>
                  <a:lnTo>
                    <a:pt x="7972517" y="850900"/>
                  </a:lnTo>
                  <a:lnTo>
                    <a:pt x="7996526" y="889000"/>
                  </a:lnTo>
                  <a:lnTo>
                    <a:pt x="8020023" y="939800"/>
                  </a:lnTo>
                  <a:lnTo>
                    <a:pt x="8043003" y="977900"/>
                  </a:lnTo>
                  <a:lnTo>
                    <a:pt x="8065462" y="1016000"/>
                  </a:lnTo>
                  <a:lnTo>
                    <a:pt x="8087397" y="1066800"/>
                  </a:lnTo>
                  <a:lnTo>
                    <a:pt x="8108803" y="1104900"/>
                  </a:lnTo>
                  <a:lnTo>
                    <a:pt x="8129675" y="1155700"/>
                  </a:lnTo>
                  <a:lnTo>
                    <a:pt x="8150011" y="1193800"/>
                  </a:lnTo>
                  <a:lnTo>
                    <a:pt x="8169805" y="1244600"/>
                  </a:lnTo>
                  <a:lnTo>
                    <a:pt x="8189055" y="1295400"/>
                  </a:lnTo>
                  <a:lnTo>
                    <a:pt x="8207755" y="1333500"/>
                  </a:lnTo>
                  <a:lnTo>
                    <a:pt x="8225902" y="1384300"/>
                  </a:lnTo>
                  <a:lnTo>
                    <a:pt x="8243491" y="1422400"/>
                  </a:lnTo>
                  <a:lnTo>
                    <a:pt x="8260520" y="1473200"/>
                  </a:lnTo>
                  <a:lnTo>
                    <a:pt x="8276983" y="1524000"/>
                  </a:lnTo>
                  <a:lnTo>
                    <a:pt x="8292876" y="1574800"/>
                  </a:lnTo>
                  <a:lnTo>
                    <a:pt x="8308196" y="1612900"/>
                  </a:lnTo>
                  <a:lnTo>
                    <a:pt x="8322938" y="1663700"/>
                  </a:lnTo>
                  <a:lnTo>
                    <a:pt x="8337098" y="1714500"/>
                  </a:lnTo>
                  <a:lnTo>
                    <a:pt x="8350673" y="1765300"/>
                  </a:lnTo>
                  <a:lnTo>
                    <a:pt x="8363658" y="1803400"/>
                  </a:lnTo>
                  <a:lnTo>
                    <a:pt x="8376049" y="1854200"/>
                  </a:lnTo>
                  <a:lnTo>
                    <a:pt x="8387843" y="1905000"/>
                  </a:lnTo>
                  <a:lnTo>
                    <a:pt x="8399034" y="1955800"/>
                  </a:lnTo>
                  <a:lnTo>
                    <a:pt x="8409619" y="2006600"/>
                  </a:lnTo>
                  <a:lnTo>
                    <a:pt x="8419594" y="2057400"/>
                  </a:lnTo>
                  <a:lnTo>
                    <a:pt x="8428955" y="2108200"/>
                  </a:lnTo>
                  <a:lnTo>
                    <a:pt x="8437698" y="2159000"/>
                  </a:lnTo>
                  <a:lnTo>
                    <a:pt x="8445819" y="2209800"/>
                  </a:lnTo>
                  <a:lnTo>
                    <a:pt x="8453313" y="2260600"/>
                  </a:lnTo>
                  <a:lnTo>
                    <a:pt x="8460177" y="2311400"/>
                  </a:lnTo>
                  <a:lnTo>
                    <a:pt x="8466406" y="2362200"/>
                  </a:lnTo>
                  <a:lnTo>
                    <a:pt x="8471997" y="2413000"/>
                  </a:lnTo>
                  <a:lnTo>
                    <a:pt x="8476946" y="2463800"/>
                  </a:lnTo>
                  <a:lnTo>
                    <a:pt x="8481248" y="2514600"/>
                  </a:lnTo>
                  <a:lnTo>
                    <a:pt x="8484899" y="2565400"/>
                  </a:lnTo>
                  <a:lnTo>
                    <a:pt x="8487895" y="2616200"/>
                  </a:lnTo>
                  <a:lnTo>
                    <a:pt x="8490233" y="2667000"/>
                  </a:lnTo>
                  <a:lnTo>
                    <a:pt x="8491907" y="2717800"/>
                  </a:lnTo>
                  <a:lnTo>
                    <a:pt x="8492915" y="2768600"/>
                  </a:lnTo>
                  <a:lnTo>
                    <a:pt x="8493252" y="2819400"/>
                  </a:lnTo>
                  <a:lnTo>
                    <a:pt x="8492915" y="2870200"/>
                  </a:lnTo>
                  <a:lnTo>
                    <a:pt x="8491907" y="2921000"/>
                  </a:lnTo>
                  <a:lnTo>
                    <a:pt x="8490233" y="2984500"/>
                  </a:lnTo>
                  <a:lnTo>
                    <a:pt x="8487895" y="3035300"/>
                  </a:lnTo>
                  <a:lnTo>
                    <a:pt x="8484899" y="3086100"/>
                  </a:lnTo>
                  <a:lnTo>
                    <a:pt x="8481248" y="3136900"/>
                  </a:lnTo>
                  <a:lnTo>
                    <a:pt x="8476946" y="3187700"/>
                  </a:lnTo>
                  <a:lnTo>
                    <a:pt x="8471997" y="3238500"/>
                  </a:lnTo>
                  <a:lnTo>
                    <a:pt x="8466406" y="3289300"/>
                  </a:lnTo>
                  <a:lnTo>
                    <a:pt x="8460177" y="3340100"/>
                  </a:lnTo>
                  <a:lnTo>
                    <a:pt x="8453313" y="3390900"/>
                  </a:lnTo>
                  <a:lnTo>
                    <a:pt x="8445819" y="3441700"/>
                  </a:lnTo>
                  <a:lnTo>
                    <a:pt x="8437698" y="3492500"/>
                  </a:lnTo>
                  <a:lnTo>
                    <a:pt x="8428955" y="3543300"/>
                  </a:lnTo>
                  <a:lnTo>
                    <a:pt x="8419594" y="3594100"/>
                  </a:lnTo>
                  <a:lnTo>
                    <a:pt x="8409619" y="3644900"/>
                  </a:lnTo>
                  <a:lnTo>
                    <a:pt x="8399034" y="3683000"/>
                  </a:lnTo>
                  <a:lnTo>
                    <a:pt x="8387843" y="3733800"/>
                  </a:lnTo>
                  <a:lnTo>
                    <a:pt x="8376049" y="3784600"/>
                  </a:lnTo>
                  <a:lnTo>
                    <a:pt x="8363658" y="3835400"/>
                  </a:lnTo>
                  <a:lnTo>
                    <a:pt x="8350673" y="3886200"/>
                  </a:lnTo>
                  <a:lnTo>
                    <a:pt x="8337098" y="3937000"/>
                  </a:lnTo>
                  <a:lnTo>
                    <a:pt x="8322938" y="3975100"/>
                  </a:lnTo>
                  <a:lnTo>
                    <a:pt x="8308196" y="4025900"/>
                  </a:lnTo>
                  <a:lnTo>
                    <a:pt x="8292876" y="4076700"/>
                  </a:lnTo>
                  <a:lnTo>
                    <a:pt x="8276983" y="4127500"/>
                  </a:lnTo>
                  <a:lnTo>
                    <a:pt x="8260520" y="4165600"/>
                  </a:lnTo>
                  <a:lnTo>
                    <a:pt x="8243491" y="4216400"/>
                  </a:lnTo>
                  <a:lnTo>
                    <a:pt x="8225902" y="4267200"/>
                  </a:lnTo>
                  <a:lnTo>
                    <a:pt x="8207755" y="4305300"/>
                  </a:lnTo>
                  <a:lnTo>
                    <a:pt x="8189055" y="4356100"/>
                  </a:lnTo>
                  <a:lnTo>
                    <a:pt x="8169805" y="4394200"/>
                  </a:lnTo>
                  <a:lnTo>
                    <a:pt x="8150011" y="4445000"/>
                  </a:lnTo>
                  <a:lnTo>
                    <a:pt x="8129675" y="4483100"/>
                  </a:lnTo>
                  <a:lnTo>
                    <a:pt x="8108803" y="4533900"/>
                  </a:lnTo>
                  <a:lnTo>
                    <a:pt x="8087397" y="4584700"/>
                  </a:lnTo>
                  <a:lnTo>
                    <a:pt x="8065462" y="4622800"/>
                  </a:lnTo>
                  <a:lnTo>
                    <a:pt x="8043003" y="4660900"/>
                  </a:lnTo>
                  <a:lnTo>
                    <a:pt x="8020023" y="4711700"/>
                  </a:lnTo>
                  <a:lnTo>
                    <a:pt x="7996526" y="4749800"/>
                  </a:lnTo>
                  <a:lnTo>
                    <a:pt x="7972517" y="4800600"/>
                  </a:lnTo>
                  <a:lnTo>
                    <a:pt x="7947999" y="4838700"/>
                  </a:lnTo>
                  <a:lnTo>
                    <a:pt x="7922976" y="4876800"/>
                  </a:lnTo>
                  <a:lnTo>
                    <a:pt x="7897453" y="4927600"/>
                  </a:lnTo>
                  <a:lnTo>
                    <a:pt x="7871433" y="4965700"/>
                  </a:lnTo>
                  <a:lnTo>
                    <a:pt x="7844921" y="5003800"/>
                  </a:lnTo>
                  <a:lnTo>
                    <a:pt x="7817921" y="5041900"/>
                  </a:lnTo>
                  <a:lnTo>
                    <a:pt x="7790437" y="5080000"/>
                  </a:lnTo>
                  <a:lnTo>
                    <a:pt x="7762472" y="5130800"/>
                  </a:lnTo>
                  <a:lnTo>
                    <a:pt x="7734031" y="5168900"/>
                  </a:lnTo>
                  <a:lnTo>
                    <a:pt x="7705118" y="5207000"/>
                  </a:lnTo>
                  <a:lnTo>
                    <a:pt x="7675737" y="5245100"/>
                  </a:lnTo>
                  <a:lnTo>
                    <a:pt x="7645893" y="5283200"/>
                  </a:lnTo>
                  <a:lnTo>
                    <a:pt x="7615588" y="5321300"/>
                  </a:lnTo>
                  <a:lnTo>
                    <a:pt x="7584827" y="5359400"/>
                  </a:lnTo>
                  <a:lnTo>
                    <a:pt x="7553615" y="5397500"/>
                  </a:lnTo>
                  <a:lnTo>
                    <a:pt x="7521955" y="5435600"/>
                  </a:lnTo>
                  <a:lnTo>
                    <a:pt x="7489851" y="5473700"/>
                  </a:lnTo>
                  <a:lnTo>
                    <a:pt x="7457308" y="5499100"/>
                  </a:lnTo>
                  <a:lnTo>
                    <a:pt x="7424329" y="5537200"/>
                  </a:lnTo>
                  <a:lnTo>
                    <a:pt x="7390919" y="5575300"/>
                  </a:lnTo>
                  <a:lnTo>
                    <a:pt x="7357081" y="5613400"/>
                  </a:lnTo>
                  <a:lnTo>
                    <a:pt x="7321296" y="5651500"/>
                  </a:lnTo>
                  <a:close/>
                </a:path>
                <a:path w="8999220" h="5651500">
                  <a:moveTo>
                    <a:pt x="8001000" y="5651500"/>
                  </a:moveTo>
                  <a:lnTo>
                    <a:pt x="7476744" y="5651500"/>
                  </a:lnTo>
                  <a:lnTo>
                    <a:pt x="7539228" y="5588000"/>
                  </a:lnTo>
                  <a:lnTo>
                    <a:pt x="7571622" y="5549900"/>
                  </a:lnTo>
                  <a:lnTo>
                    <a:pt x="7603594" y="5511800"/>
                  </a:lnTo>
                  <a:lnTo>
                    <a:pt x="7635142" y="5473700"/>
                  </a:lnTo>
                  <a:lnTo>
                    <a:pt x="7666259" y="5435600"/>
                  </a:lnTo>
                  <a:lnTo>
                    <a:pt x="7696944" y="5397500"/>
                  </a:lnTo>
                  <a:lnTo>
                    <a:pt x="7727192" y="5359400"/>
                  </a:lnTo>
                  <a:lnTo>
                    <a:pt x="7756999" y="5321300"/>
                  </a:lnTo>
                  <a:lnTo>
                    <a:pt x="7786362" y="5283200"/>
                  </a:lnTo>
                  <a:lnTo>
                    <a:pt x="7815276" y="5245100"/>
                  </a:lnTo>
                  <a:lnTo>
                    <a:pt x="7843738" y="5207000"/>
                  </a:lnTo>
                  <a:lnTo>
                    <a:pt x="7871744" y="5168900"/>
                  </a:lnTo>
                  <a:lnTo>
                    <a:pt x="7899290" y="5130800"/>
                  </a:lnTo>
                  <a:lnTo>
                    <a:pt x="7926373" y="5080000"/>
                  </a:lnTo>
                  <a:lnTo>
                    <a:pt x="7952988" y="5041900"/>
                  </a:lnTo>
                  <a:lnTo>
                    <a:pt x="7979131" y="5003800"/>
                  </a:lnTo>
                  <a:lnTo>
                    <a:pt x="8004800" y="4965700"/>
                  </a:lnTo>
                  <a:lnTo>
                    <a:pt x="8029989" y="4914900"/>
                  </a:lnTo>
                  <a:lnTo>
                    <a:pt x="8054696" y="4876800"/>
                  </a:lnTo>
                  <a:lnTo>
                    <a:pt x="8078916" y="4838700"/>
                  </a:lnTo>
                  <a:lnTo>
                    <a:pt x="8102645" y="4787900"/>
                  </a:lnTo>
                  <a:lnTo>
                    <a:pt x="8125881" y="4749800"/>
                  </a:lnTo>
                  <a:lnTo>
                    <a:pt x="8148618" y="4711700"/>
                  </a:lnTo>
                  <a:lnTo>
                    <a:pt x="8170853" y="4660900"/>
                  </a:lnTo>
                  <a:lnTo>
                    <a:pt x="8192582" y="4622800"/>
                  </a:lnTo>
                  <a:lnTo>
                    <a:pt x="8213802" y="4572000"/>
                  </a:lnTo>
                  <a:lnTo>
                    <a:pt x="8234508" y="4533900"/>
                  </a:lnTo>
                  <a:lnTo>
                    <a:pt x="8254697" y="4483100"/>
                  </a:lnTo>
                  <a:lnTo>
                    <a:pt x="8274365" y="4445000"/>
                  </a:lnTo>
                  <a:lnTo>
                    <a:pt x="8293508" y="4394200"/>
                  </a:lnTo>
                  <a:lnTo>
                    <a:pt x="8312123" y="4356100"/>
                  </a:lnTo>
                  <a:lnTo>
                    <a:pt x="8330204" y="4305300"/>
                  </a:lnTo>
                  <a:lnTo>
                    <a:pt x="8347750" y="4254500"/>
                  </a:lnTo>
                  <a:lnTo>
                    <a:pt x="8364755" y="4216400"/>
                  </a:lnTo>
                  <a:lnTo>
                    <a:pt x="8381216" y="4165600"/>
                  </a:lnTo>
                  <a:lnTo>
                    <a:pt x="8397129" y="4114800"/>
                  </a:lnTo>
                  <a:lnTo>
                    <a:pt x="8412491" y="4076700"/>
                  </a:lnTo>
                  <a:lnTo>
                    <a:pt x="8427296" y="4025900"/>
                  </a:lnTo>
                  <a:lnTo>
                    <a:pt x="8441543" y="3975100"/>
                  </a:lnTo>
                  <a:lnTo>
                    <a:pt x="8455226" y="3924300"/>
                  </a:lnTo>
                  <a:lnTo>
                    <a:pt x="8468343" y="3886200"/>
                  </a:lnTo>
                  <a:lnTo>
                    <a:pt x="8480888" y="3835400"/>
                  </a:lnTo>
                  <a:lnTo>
                    <a:pt x="8492859" y="3784600"/>
                  </a:lnTo>
                  <a:lnTo>
                    <a:pt x="8504251" y="3733800"/>
                  </a:lnTo>
                  <a:lnTo>
                    <a:pt x="8515061" y="3683000"/>
                  </a:lnTo>
                  <a:lnTo>
                    <a:pt x="8525285" y="3632200"/>
                  </a:lnTo>
                  <a:lnTo>
                    <a:pt x="8534919" y="3581400"/>
                  </a:lnTo>
                  <a:lnTo>
                    <a:pt x="8543959" y="3543300"/>
                  </a:lnTo>
                  <a:lnTo>
                    <a:pt x="8552402" y="3492500"/>
                  </a:lnTo>
                  <a:lnTo>
                    <a:pt x="8560243" y="3441700"/>
                  </a:lnTo>
                  <a:lnTo>
                    <a:pt x="8567479" y="3390900"/>
                  </a:lnTo>
                  <a:lnTo>
                    <a:pt x="8574105" y="3340100"/>
                  </a:lnTo>
                  <a:lnTo>
                    <a:pt x="8580119" y="3289300"/>
                  </a:lnTo>
                  <a:lnTo>
                    <a:pt x="8585516" y="3238500"/>
                  </a:lnTo>
                  <a:lnTo>
                    <a:pt x="8590292" y="3187700"/>
                  </a:lnTo>
                  <a:lnTo>
                    <a:pt x="8594444" y="3136900"/>
                  </a:lnTo>
                  <a:lnTo>
                    <a:pt x="8597967" y="3086100"/>
                  </a:lnTo>
                  <a:lnTo>
                    <a:pt x="8600859" y="3035300"/>
                  </a:lnTo>
                  <a:lnTo>
                    <a:pt x="8603115" y="2984500"/>
                  </a:lnTo>
                  <a:lnTo>
                    <a:pt x="8604731" y="2921000"/>
                  </a:lnTo>
                  <a:lnTo>
                    <a:pt x="8605703" y="2870200"/>
                  </a:lnTo>
                  <a:lnTo>
                    <a:pt x="8606028" y="2819400"/>
                  </a:lnTo>
                  <a:lnTo>
                    <a:pt x="8605703" y="2768600"/>
                  </a:lnTo>
                  <a:lnTo>
                    <a:pt x="8604731" y="2717800"/>
                  </a:lnTo>
                  <a:lnTo>
                    <a:pt x="8603115" y="2667000"/>
                  </a:lnTo>
                  <a:lnTo>
                    <a:pt x="8600859" y="2616200"/>
                  </a:lnTo>
                  <a:lnTo>
                    <a:pt x="8597967" y="2565400"/>
                  </a:lnTo>
                  <a:lnTo>
                    <a:pt x="8594444" y="2514600"/>
                  </a:lnTo>
                  <a:lnTo>
                    <a:pt x="8590292" y="2463800"/>
                  </a:lnTo>
                  <a:lnTo>
                    <a:pt x="8585516" y="2413000"/>
                  </a:lnTo>
                  <a:lnTo>
                    <a:pt x="8580119" y="2362200"/>
                  </a:lnTo>
                  <a:lnTo>
                    <a:pt x="8574105" y="2311400"/>
                  </a:lnTo>
                  <a:lnTo>
                    <a:pt x="8567479" y="2260600"/>
                  </a:lnTo>
                  <a:lnTo>
                    <a:pt x="8560243" y="2209800"/>
                  </a:lnTo>
                  <a:lnTo>
                    <a:pt x="8552402" y="2159000"/>
                  </a:lnTo>
                  <a:lnTo>
                    <a:pt x="8543959" y="2108200"/>
                  </a:lnTo>
                  <a:lnTo>
                    <a:pt x="8534919" y="2057400"/>
                  </a:lnTo>
                  <a:lnTo>
                    <a:pt x="8525285" y="2006600"/>
                  </a:lnTo>
                  <a:lnTo>
                    <a:pt x="8515061" y="1955800"/>
                  </a:lnTo>
                  <a:lnTo>
                    <a:pt x="8504251" y="1905000"/>
                  </a:lnTo>
                  <a:lnTo>
                    <a:pt x="8492859" y="1854200"/>
                  </a:lnTo>
                  <a:lnTo>
                    <a:pt x="8480888" y="1816100"/>
                  </a:lnTo>
                  <a:lnTo>
                    <a:pt x="8468343" y="1765300"/>
                  </a:lnTo>
                  <a:lnTo>
                    <a:pt x="8455226" y="1714500"/>
                  </a:lnTo>
                  <a:lnTo>
                    <a:pt x="8441543" y="1663700"/>
                  </a:lnTo>
                  <a:lnTo>
                    <a:pt x="8427296" y="1625600"/>
                  </a:lnTo>
                  <a:lnTo>
                    <a:pt x="8412491" y="1574800"/>
                  </a:lnTo>
                  <a:lnTo>
                    <a:pt x="8397129" y="1524000"/>
                  </a:lnTo>
                  <a:lnTo>
                    <a:pt x="8381216" y="1473200"/>
                  </a:lnTo>
                  <a:lnTo>
                    <a:pt x="8364755" y="1435100"/>
                  </a:lnTo>
                  <a:lnTo>
                    <a:pt x="8347750" y="1384300"/>
                  </a:lnTo>
                  <a:lnTo>
                    <a:pt x="8330204" y="1333500"/>
                  </a:lnTo>
                  <a:lnTo>
                    <a:pt x="8312123" y="1295400"/>
                  </a:lnTo>
                  <a:lnTo>
                    <a:pt x="8293508" y="1244600"/>
                  </a:lnTo>
                  <a:lnTo>
                    <a:pt x="8274365" y="1206500"/>
                  </a:lnTo>
                  <a:lnTo>
                    <a:pt x="8254697" y="1155700"/>
                  </a:lnTo>
                  <a:lnTo>
                    <a:pt x="8234508" y="1117600"/>
                  </a:lnTo>
                  <a:lnTo>
                    <a:pt x="8213802" y="1066800"/>
                  </a:lnTo>
                  <a:lnTo>
                    <a:pt x="8192582" y="1028700"/>
                  </a:lnTo>
                  <a:lnTo>
                    <a:pt x="8170853" y="977900"/>
                  </a:lnTo>
                  <a:lnTo>
                    <a:pt x="8148618" y="939800"/>
                  </a:lnTo>
                  <a:lnTo>
                    <a:pt x="8125881" y="889000"/>
                  </a:lnTo>
                  <a:lnTo>
                    <a:pt x="8102645" y="850900"/>
                  </a:lnTo>
                  <a:lnTo>
                    <a:pt x="8078916" y="812800"/>
                  </a:lnTo>
                  <a:lnTo>
                    <a:pt x="8054696" y="762000"/>
                  </a:lnTo>
                  <a:lnTo>
                    <a:pt x="8029989" y="723900"/>
                  </a:lnTo>
                  <a:lnTo>
                    <a:pt x="8004800" y="685800"/>
                  </a:lnTo>
                  <a:lnTo>
                    <a:pt x="7979131" y="635000"/>
                  </a:lnTo>
                  <a:lnTo>
                    <a:pt x="7952988" y="596900"/>
                  </a:lnTo>
                  <a:lnTo>
                    <a:pt x="7926373" y="558800"/>
                  </a:lnTo>
                  <a:lnTo>
                    <a:pt x="7899290" y="520700"/>
                  </a:lnTo>
                  <a:lnTo>
                    <a:pt x="7871744" y="482600"/>
                  </a:lnTo>
                  <a:lnTo>
                    <a:pt x="7843738" y="444500"/>
                  </a:lnTo>
                  <a:lnTo>
                    <a:pt x="7815276" y="393700"/>
                  </a:lnTo>
                  <a:lnTo>
                    <a:pt x="7786362" y="355600"/>
                  </a:lnTo>
                  <a:lnTo>
                    <a:pt x="7756999" y="317500"/>
                  </a:lnTo>
                  <a:lnTo>
                    <a:pt x="7727192" y="279400"/>
                  </a:lnTo>
                  <a:lnTo>
                    <a:pt x="7696944" y="241300"/>
                  </a:lnTo>
                  <a:lnTo>
                    <a:pt x="7666259" y="203200"/>
                  </a:lnTo>
                  <a:lnTo>
                    <a:pt x="7635142" y="165100"/>
                  </a:lnTo>
                  <a:lnTo>
                    <a:pt x="7603594" y="127000"/>
                  </a:lnTo>
                  <a:lnTo>
                    <a:pt x="7571622" y="101600"/>
                  </a:lnTo>
                  <a:lnTo>
                    <a:pt x="7539228" y="63500"/>
                  </a:lnTo>
                  <a:lnTo>
                    <a:pt x="7473696" y="0"/>
                  </a:lnTo>
                  <a:lnTo>
                    <a:pt x="7997952" y="0"/>
                  </a:lnTo>
                  <a:lnTo>
                    <a:pt x="8106156" y="127000"/>
                  </a:lnTo>
                  <a:lnTo>
                    <a:pt x="8134960" y="165100"/>
                  </a:lnTo>
                  <a:lnTo>
                    <a:pt x="8163353" y="203200"/>
                  </a:lnTo>
                  <a:lnTo>
                    <a:pt x="8191332" y="241300"/>
                  </a:lnTo>
                  <a:lnTo>
                    <a:pt x="8218894" y="292100"/>
                  </a:lnTo>
                  <a:lnTo>
                    <a:pt x="8246036" y="330200"/>
                  </a:lnTo>
                  <a:lnTo>
                    <a:pt x="8272753" y="368300"/>
                  </a:lnTo>
                  <a:lnTo>
                    <a:pt x="8299044" y="406400"/>
                  </a:lnTo>
                  <a:lnTo>
                    <a:pt x="8324905" y="444500"/>
                  </a:lnTo>
                  <a:lnTo>
                    <a:pt x="8350333" y="495300"/>
                  </a:lnTo>
                  <a:lnTo>
                    <a:pt x="8375324" y="533400"/>
                  </a:lnTo>
                  <a:lnTo>
                    <a:pt x="8399875" y="571500"/>
                  </a:lnTo>
                  <a:lnTo>
                    <a:pt x="8423984" y="622300"/>
                  </a:lnTo>
                  <a:lnTo>
                    <a:pt x="8447647" y="660400"/>
                  </a:lnTo>
                  <a:lnTo>
                    <a:pt x="8470861" y="698500"/>
                  </a:lnTo>
                  <a:lnTo>
                    <a:pt x="8493622" y="749300"/>
                  </a:lnTo>
                  <a:lnTo>
                    <a:pt x="8515928" y="787400"/>
                  </a:lnTo>
                  <a:lnTo>
                    <a:pt x="8537775" y="838200"/>
                  </a:lnTo>
                  <a:lnTo>
                    <a:pt x="8559160" y="876300"/>
                  </a:lnTo>
                  <a:lnTo>
                    <a:pt x="8580080" y="927100"/>
                  </a:lnTo>
                  <a:lnTo>
                    <a:pt x="8600532" y="965200"/>
                  </a:lnTo>
                  <a:lnTo>
                    <a:pt x="8620512" y="1016000"/>
                  </a:lnTo>
                  <a:lnTo>
                    <a:pt x="8640018" y="1054100"/>
                  </a:lnTo>
                  <a:lnTo>
                    <a:pt x="8659046" y="1104900"/>
                  </a:lnTo>
                  <a:lnTo>
                    <a:pt x="8677593" y="1143000"/>
                  </a:lnTo>
                  <a:lnTo>
                    <a:pt x="8695655" y="1193800"/>
                  </a:lnTo>
                  <a:lnTo>
                    <a:pt x="8713231" y="1244600"/>
                  </a:lnTo>
                  <a:lnTo>
                    <a:pt x="8730315" y="1282700"/>
                  </a:lnTo>
                  <a:lnTo>
                    <a:pt x="8746906" y="1333500"/>
                  </a:lnTo>
                  <a:lnTo>
                    <a:pt x="8763000" y="1384300"/>
                  </a:lnTo>
                  <a:lnTo>
                    <a:pt x="8778594" y="1422400"/>
                  </a:lnTo>
                  <a:lnTo>
                    <a:pt x="8793684" y="1473200"/>
                  </a:lnTo>
                  <a:lnTo>
                    <a:pt x="8808268" y="1524000"/>
                  </a:lnTo>
                  <a:lnTo>
                    <a:pt x="8822342" y="1562100"/>
                  </a:lnTo>
                  <a:lnTo>
                    <a:pt x="8835903" y="1612900"/>
                  </a:lnTo>
                  <a:lnTo>
                    <a:pt x="8848949" y="1663700"/>
                  </a:lnTo>
                  <a:lnTo>
                    <a:pt x="8861475" y="1714500"/>
                  </a:lnTo>
                  <a:lnTo>
                    <a:pt x="8873478" y="1765300"/>
                  </a:lnTo>
                  <a:lnTo>
                    <a:pt x="8884956" y="1803400"/>
                  </a:lnTo>
                  <a:lnTo>
                    <a:pt x="8895905" y="1854200"/>
                  </a:lnTo>
                  <a:lnTo>
                    <a:pt x="8906322" y="1905000"/>
                  </a:lnTo>
                  <a:lnTo>
                    <a:pt x="8916204" y="1955800"/>
                  </a:lnTo>
                  <a:lnTo>
                    <a:pt x="8925547" y="2006600"/>
                  </a:lnTo>
                  <a:lnTo>
                    <a:pt x="8934349" y="2057400"/>
                  </a:lnTo>
                  <a:lnTo>
                    <a:pt x="8942606" y="2108200"/>
                  </a:lnTo>
                  <a:lnTo>
                    <a:pt x="8950315" y="2159000"/>
                  </a:lnTo>
                  <a:lnTo>
                    <a:pt x="8957473" y="2209800"/>
                  </a:lnTo>
                  <a:lnTo>
                    <a:pt x="8964077" y="2260600"/>
                  </a:lnTo>
                  <a:lnTo>
                    <a:pt x="8970123" y="2311400"/>
                  </a:lnTo>
                  <a:lnTo>
                    <a:pt x="8975608" y="2362200"/>
                  </a:lnTo>
                  <a:lnTo>
                    <a:pt x="8980530" y="2413000"/>
                  </a:lnTo>
                  <a:lnTo>
                    <a:pt x="8984884" y="2463800"/>
                  </a:lnTo>
                  <a:lnTo>
                    <a:pt x="8988668" y="2514600"/>
                  </a:lnTo>
                  <a:lnTo>
                    <a:pt x="8991879" y="2565400"/>
                  </a:lnTo>
                  <a:lnTo>
                    <a:pt x="8994513" y="2616200"/>
                  </a:lnTo>
                  <a:lnTo>
                    <a:pt x="8996568" y="2667000"/>
                  </a:lnTo>
                  <a:lnTo>
                    <a:pt x="8998039" y="2717800"/>
                  </a:lnTo>
                  <a:lnTo>
                    <a:pt x="8998924" y="2768600"/>
                  </a:lnTo>
                  <a:lnTo>
                    <a:pt x="8999220" y="2819400"/>
                  </a:lnTo>
                  <a:lnTo>
                    <a:pt x="8998924" y="2870200"/>
                  </a:lnTo>
                  <a:lnTo>
                    <a:pt x="8998039" y="2921000"/>
                  </a:lnTo>
                  <a:lnTo>
                    <a:pt x="8996568" y="2971800"/>
                  </a:lnTo>
                  <a:lnTo>
                    <a:pt x="8994513" y="3035300"/>
                  </a:lnTo>
                  <a:lnTo>
                    <a:pt x="8991879" y="3086100"/>
                  </a:lnTo>
                  <a:lnTo>
                    <a:pt x="8988668" y="3136900"/>
                  </a:lnTo>
                  <a:lnTo>
                    <a:pt x="8984884" y="3187700"/>
                  </a:lnTo>
                  <a:lnTo>
                    <a:pt x="8980530" y="3238500"/>
                  </a:lnTo>
                  <a:lnTo>
                    <a:pt x="8975608" y="3289300"/>
                  </a:lnTo>
                  <a:lnTo>
                    <a:pt x="8970123" y="3340100"/>
                  </a:lnTo>
                  <a:lnTo>
                    <a:pt x="8964077" y="3390900"/>
                  </a:lnTo>
                  <a:lnTo>
                    <a:pt x="8957473" y="3441700"/>
                  </a:lnTo>
                  <a:lnTo>
                    <a:pt x="8950315" y="3492500"/>
                  </a:lnTo>
                  <a:lnTo>
                    <a:pt x="8942606" y="3543300"/>
                  </a:lnTo>
                  <a:lnTo>
                    <a:pt x="8934349" y="3594100"/>
                  </a:lnTo>
                  <a:lnTo>
                    <a:pt x="8925547" y="3632200"/>
                  </a:lnTo>
                  <a:lnTo>
                    <a:pt x="8916204" y="3683000"/>
                  </a:lnTo>
                  <a:lnTo>
                    <a:pt x="8906322" y="3733800"/>
                  </a:lnTo>
                  <a:lnTo>
                    <a:pt x="8895905" y="3784600"/>
                  </a:lnTo>
                  <a:lnTo>
                    <a:pt x="8884956" y="3835400"/>
                  </a:lnTo>
                  <a:lnTo>
                    <a:pt x="8873478" y="3886200"/>
                  </a:lnTo>
                  <a:lnTo>
                    <a:pt x="8861475" y="3937000"/>
                  </a:lnTo>
                  <a:lnTo>
                    <a:pt x="8848949" y="3975100"/>
                  </a:lnTo>
                  <a:lnTo>
                    <a:pt x="8835903" y="4025900"/>
                  </a:lnTo>
                  <a:lnTo>
                    <a:pt x="8822342" y="4076700"/>
                  </a:lnTo>
                  <a:lnTo>
                    <a:pt x="8808268" y="4127500"/>
                  </a:lnTo>
                  <a:lnTo>
                    <a:pt x="8793684" y="4165600"/>
                  </a:lnTo>
                  <a:lnTo>
                    <a:pt x="8778594" y="4216400"/>
                  </a:lnTo>
                  <a:lnTo>
                    <a:pt x="8763000" y="4267200"/>
                  </a:lnTo>
                  <a:lnTo>
                    <a:pt x="8746906" y="4318000"/>
                  </a:lnTo>
                  <a:lnTo>
                    <a:pt x="8730315" y="4356100"/>
                  </a:lnTo>
                  <a:lnTo>
                    <a:pt x="8713231" y="4406900"/>
                  </a:lnTo>
                  <a:lnTo>
                    <a:pt x="8695655" y="4445000"/>
                  </a:lnTo>
                  <a:lnTo>
                    <a:pt x="8677593" y="4495800"/>
                  </a:lnTo>
                  <a:lnTo>
                    <a:pt x="8659046" y="4546600"/>
                  </a:lnTo>
                  <a:lnTo>
                    <a:pt x="8640018" y="4584700"/>
                  </a:lnTo>
                  <a:lnTo>
                    <a:pt x="8620512" y="4635500"/>
                  </a:lnTo>
                  <a:lnTo>
                    <a:pt x="8600532" y="4673600"/>
                  </a:lnTo>
                  <a:lnTo>
                    <a:pt x="8580080" y="4724400"/>
                  </a:lnTo>
                  <a:lnTo>
                    <a:pt x="8559160" y="4762500"/>
                  </a:lnTo>
                  <a:lnTo>
                    <a:pt x="8537775" y="4813300"/>
                  </a:lnTo>
                  <a:lnTo>
                    <a:pt x="8515928" y="4851400"/>
                  </a:lnTo>
                  <a:lnTo>
                    <a:pt x="8493622" y="4902200"/>
                  </a:lnTo>
                  <a:lnTo>
                    <a:pt x="8470861" y="4940300"/>
                  </a:lnTo>
                  <a:lnTo>
                    <a:pt x="8447647" y="4978400"/>
                  </a:lnTo>
                  <a:lnTo>
                    <a:pt x="8423984" y="5029200"/>
                  </a:lnTo>
                  <a:lnTo>
                    <a:pt x="8399875" y="5067300"/>
                  </a:lnTo>
                  <a:lnTo>
                    <a:pt x="8375324" y="5105400"/>
                  </a:lnTo>
                  <a:lnTo>
                    <a:pt x="8350333" y="5156200"/>
                  </a:lnTo>
                  <a:lnTo>
                    <a:pt x="8324905" y="5194300"/>
                  </a:lnTo>
                  <a:lnTo>
                    <a:pt x="8299044" y="5232400"/>
                  </a:lnTo>
                  <a:lnTo>
                    <a:pt x="8272753" y="5270500"/>
                  </a:lnTo>
                  <a:lnTo>
                    <a:pt x="8246036" y="5321300"/>
                  </a:lnTo>
                  <a:lnTo>
                    <a:pt x="8218894" y="5359400"/>
                  </a:lnTo>
                  <a:lnTo>
                    <a:pt x="8191332" y="5397500"/>
                  </a:lnTo>
                  <a:lnTo>
                    <a:pt x="8163353" y="5435600"/>
                  </a:lnTo>
                  <a:lnTo>
                    <a:pt x="8134960" y="5473700"/>
                  </a:lnTo>
                  <a:lnTo>
                    <a:pt x="8001000" y="56515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75788" y="1734312"/>
              <a:ext cx="4308347" cy="4306823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9404019" y="6291995"/>
            <a:ext cx="38798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b="1" spc="-40" dirty="0">
                <a:solidFill>
                  <a:srgbClr val="FFFFFF"/>
                </a:solidFill>
                <a:latin typeface="Cambria"/>
                <a:cs typeface="Cambria"/>
              </a:rPr>
              <a:t>Page</a:t>
            </a:r>
            <a:r>
              <a:rPr sz="900" b="1" spc="4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900" b="1" spc="-120" dirty="0">
                <a:solidFill>
                  <a:srgbClr val="FFFFFF"/>
                </a:solidFill>
                <a:latin typeface="Cambria"/>
                <a:cs typeface="Cambria"/>
              </a:rPr>
              <a:t>33</a:t>
            </a:r>
            <a:endParaRPr sz="9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057655"/>
            <a:ext cx="10058400" cy="5659120"/>
            <a:chOff x="0" y="1057655"/>
            <a:chExt cx="10058400" cy="56591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057655"/>
              <a:ext cx="10058400" cy="565861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211823" y="6120383"/>
              <a:ext cx="791210" cy="483234"/>
            </a:xfrm>
            <a:custGeom>
              <a:avLst/>
              <a:gdLst/>
              <a:ahLst/>
              <a:cxnLst/>
              <a:rect l="l" t="t" r="r" b="b"/>
              <a:pathLst>
                <a:path w="791209" h="483234">
                  <a:moveTo>
                    <a:pt x="404043" y="129540"/>
                  </a:moveTo>
                  <a:lnTo>
                    <a:pt x="394716" y="129540"/>
                  </a:lnTo>
                  <a:lnTo>
                    <a:pt x="531876" y="0"/>
                  </a:lnTo>
                  <a:lnTo>
                    <a:pt x="530527" y="11684"/>
                  </a:lnTo>
                  <a:lnTo>
                    <a:pt x="528828" y="11684"/>
                  </a:lnTo>
                  <a:lnTo>
                    <a:pt x="513588" y="24384"/>
                  </a:lnTo>
                  <a:lnTo>
                    <a:pt x="510540" y="24384"/>
                  </a:lnTo>
                  <a:lnTo>
                    <a:pt x="483108" y="49784"/>
                  </a:lnTo>
                  <a:lnTo>
                    <a:pt x="480060" y="49784"/>
                  </a:lnTo>
                  <a:lnTo>
                    <a:pt x="452628" y="75184"/>
                  </a:lnTo>
                  <a:lnTo>
                    <a:pt x="449580" y="87884"/>
                  </a:lnTo>
                  <a:lnTo>
                    <a:pt x="423672" y="113284"/>
                  </a:lnTo>
                  <a:lnTo>
                    <a:pt x="420624" y="113284"/>
                  </a:lnTo>
                  <a:lnTo>
                    <a:pt x="404043" y="129540"/>
                  </a:lnTo>
                  <a:close/>
                </a:path>
                <a:path w="791209" h="483234">
                  <a:moveTo>
                    <a:pt x="518160" y="118870"/>
                  </a:moveTo>
                  <a:lnTo>
                    <a:pt x="518160" y="113284"/>
                  </a:lnTo>
                  <a:lnTo>
                    <a:pt x="530352" y="11684"/>
                  </a:lnTo>
                  <a:lnTo>
                    <a:pt x="530527" y="11684"/>
                  </a:lnTo>
                  <a:lnTo>
                    <a:pt x="518160" y="118870"/>
                  </a:lnTo>
                  <a:close/>
                </a:path>
                <a:path w="791209" h="483234">
                  <a:moveTo>
                    <a:pt x="394716" y="138684"/>
                  </a:moveTo>
                  <a:lnTo>
                    <a:pt x="391668" y="138684"/>
                  </a:lnTo>
                  <a:lnTo>
                    <a:pt x="382524" y="125984"/>
                  </a:lnTo>
                  <a:lnTo>
                    <a:pt x="379476" y="125984"/>
                  </a:lnTo>
                  <a:lnTo>
                    <a:pt x="370332" y="113284"/>
                  </a:lnTo>
                  <a:lnTo>
                    <a:pt x="367283" y="113284"/>
                  </a:lnTo>
                  <a:lnTo>
                    <a:pt x="358140" y="100584"/>
                  </a:lnTo>
                  <a:lnTo>
                    <a:pt x="355092" y="100584"/>
                  </a:lnTo>
                  <a:lnTo>
                    <a:pt x="348492" y="89583"/>
                  </a:lnTo>
                  <a:lnTo>
                    <a:pt x="394716" y="129540"/>
                  </a:lnTo>
                  <a:lnTo>
                    <a:pt x="404043" y="129540"/>
                  </a:lnTo>
                  <a:lnTo>
                    <a:pt x="394716" y="138684"/>
                  </a:lnTo>
                  <a:close/>
                </a:path>
                <a:path w="791209" h="483234">
                  <a:moveTo>
                    <a:pt x="524256" y="125984"/>
                  </a:moveTo>
                  <a:lnTo>
                    <a:pt x="518160" y="125984"/>
                  </a:lnTo>
                  <a:lnTo>
                    <a:pt x="518174" y="118870"/>
                  </a:lnTo>
                  <a:lnTo>
                    <a:pt x="654394" y="101336"/>
                  </a:lnTo>
                  <a:lnTo>
                    <a:pt x="524256" y="125984"/>
                  </a:lnTo>
                  <a:close/>
                </a:path>
                <a:path w="791209" h="483234">
                  <a:moveTo>
                    <a:pt x="309372" y="483108"/>
                  </a:moveTo>
                  <a:lnTo>
                    <a:pt x="309060" y="481584"/>
                  </a:lnTo>
                  <a:lnTo>
                    <a:pt x="309372" y="481584"/>
                  </a:lnTo>
                  <a:lnTo>
                    <a:pt x="309372" y="483108"/>
                  </a:lnTo>
                  <a:close/>
                </a:path>
                <a:path w="791209" h="483234">
                  <a:moveTo>
                    <a:pt x="307848" y="475657"/>
                  </a:moveTo>
                  <a:lnTo>
                    <a:pt x="306462" y="468884"/>
                  </a:lnTo>
                  <a:lnTo>
                    <a:pt x="307848" y="468884"/>
                  </a:lnTo>
                  <a:lnTo>
                    <a:pt x="307848" y="475657"/>
                  </a:lnTo>
                  <a:close/>
                </a:path>
                <a:path w="791209" h="483234">
                  <a:moveTo>
                    <a:pt x="304799" y="460755"/>
                  </a:moveTo>
                  <a:lnTo>
                    <a:pt x="303864" y="456184"/>
                  </a:lnTo>
                  <a:lnTo>
                    <a:pt x="304799" y="456184"/>
                  </a:lnTo>
                  <a:lnTo>
                    <a:pt x="304799" y="460755"/>
                  </a:lnTo>
                  <a:close/>
                </a:path>
                <a:path w="791209" h="483234">
                  <a:moveTo>
                    <a:pt x="301752" y="445857"/>
                  </a:moveTo>
                  <a:lnTo>
                    <a:pt x="301267" y="443484"/>
                  </a:lnTo>
                  <a:lnTo>
                    <a:pt x="301752" y="443484"/>
                  </a:lnTo>
                  <a:lnTo>
                    <a:pt x="301752" y="445857"/>
                  </a:lnTo>
                  <a:close/>
                </a:path>
                <a:path w="791209" h="483234">
                  <a:moveTo>
                    <a:pt x="298704" y="430955"/>
                  </a:moveTo>
                  <a:lnTo>
                    <a:pt x="298669" y="430784"/>
                  </a:lnTo>
                  <a:lnTo>
                    <a:pt x="298704" y="430955"/>
                  </a:lnTo>
                  <a:close/>
                </a:path>
                <a:path w="791209" h="483234">
                  <a:moveTo>
                    <a:pt x="297180" y="423503"/>
                  </a:moveTo>
                  <a:lnTo>
                    <a:pt x="296071" y="418084"/>
                  </a:lnTo>
                  <a:lnTo>
                    <a:pt x="297180" y="418084"/>
                  </a:lnTo>
                  <a:lnTo>
                    <a:pt x="297180" y="423503"/>
                  </a:lnTo>
                  <a:close/>
                </a:path>
                <a:path w="791209" h="483234">
                  <a:moveTo>
                    <a:pt x="294132" y="408601"/>
                  </a:moveTo>
                  <a:lnTo>
                    <a:pt x="293473" y="405384"/>
                  </a:lnTo>
                  <a:lnTo>
                    <a:pt x="294132" y="405384"/>
                  </a:lnTo>
                  <a:lnTo>
                    <a:pt x="294132" y="408601"/>
                  </a:lnTo>
                  <a:close/>
                </a:path>
                <a:path w="791209" h="483234">
                  <a:moveTo>
                    <a:pt x="187452" y="367284"/>
                  </a:moveTo>
                  <a:lnTo>
                    <a:pt x="184291" y="367284"/>
                  </a:lnTo>
                  <a:lnTo>
                    <a:pt x="188772" y="356285"/>
                  </a:lnTo>
                  <a:lnTo>
                    <a:pt x="187452" y="367284"/>
                  </a:lnTo>
                  <a:close/>
                </a:path>
                <a:path w="791209" h="483234">
                  <a:moveTo>
                    <a:pt x="174979" y="392684"/>
                  </a:moveTo>
                  <a:lnTo>
                    <a:pt x="173942" y="392684"/>
                  </a:lnTo>
                  <a:lnTo>
                    <a:pt x="184291" y="367284"/>
                  </a:lnTo>
                  <a:lnTo>
                    <a:pt x="182880" y="379984"/>
                  </a:lnTo>
                  <a:lnTo>
                    <a:pt x="179832" y="379984"/>
                  </a:lnTo>
                  <a:lnTo>
                    <a:pt x="178479" y="391254"/>
                  </a:lnTo>
                  <a:lnTo>
                    <a:pt x="174979" y="392684"/>
                  </a:lnTo>
                  <a:close/>
                </a:path>
                <a:path w="791209" h="483234">
                  <a:moveTo>
                    <a:pt x="193548" y="354584"/>
                  </a:moveTo>
                  <a:lnTo>
                    <a:pt x="189465" y="354584"/>
                  </a:lnTo>
                  <a:lnTo>
                    <a:pt x="199573" y="329772"/>
                  </a:lnTo>
                  <a:lnTo>
                    <a:pt x="198120" y="341884"/>
                  </a:lnTo>
                  <a:lnTo>
                    <a:pt x="195072" y="341884"/>
                  </a:lnTo>
                  <a:lnTo>
                    <a:pt x="193548" y="354584"/>
                  </a:lnTo>
                  <a:close/>
                </a:path>
                <a:path w="791209" h="483234">
                  <a:moveTo>
                    <a:pt x="4572" y="326136"/>
                  </a:moveTo>
                  <a:lnTo>
                    <a:pt x="77228" y="291497"/>
                  </a:lnTo>
                  <a:lnTo>
                    <a:pt x="47244" y="316484"/>
                  </a:lnTo>
                  <a:lnTo>
                    <a:pt x="42672" y="316484"/>
                  </a:lnTo>
                  <a:lnTo>
                    <a:pt x="22796" y="324765"/>
                  </a:lnTo>
                  <a:lnTo>
                    <a:pt x="4572" y="326136"/>
                  </a:lnTo>
                  <a:close/>
                </a:path>
                <a:path w="791209" h="483234">
                  <a:moveTo>
                    <a:pt x="82296" y="291084"/>
                  </a:moveTo>
                  <a:lnTo>
                    <a:pt x="78095" y="291084"/>
                  </a:lnTo>
                  <a:lnTo>
                    <a:pt x="133599" y="264623"/>
                  </a:lnTo>
                  <a:lnTo>
                    <a:pt x="135636" y="265684"/>
                  </a:lnTo>
                  <a:lnTo>
                    <a:pt x="114299" y="278384"/>
                  </a:lnTo>
                  <a:lnTo>
                    <a:pt x="109728" y="278384"/>
                  </a:lnTo>
                  <a:lnTo>
                    <a:pt x="82296" y="291084"/>
                  </a:lnTo>
                  <a:close/>
                </a:path>
                <a:path w="791209" h="483234">
                  <a:moveTo>
                    <a:pt x="11529" y="198112"/>
                  </a:moveTo>
                  <a:lnTo>
                    <a:pt x="0" y="192024"/>
                  </a:lnTo>
                  <a:lnTo>
                    <a:pt x="19767" y="189530"/>
                  </a:lnTo>
                  <a:lnTo>
                    <a:pt x="11529" y="198112"/>
                  </a:lnTo>
                  <a:close/>
                </a:path>
                <a:path w="791209" h="483234">
                  <a:moveTo>
                    <a:pt x="100583" y="189484"/>
                  </a:moveTo>
                  <a:lnTo>
                    <a:pt x="20136" y="189484"/>
                  </a:lnTo>
                  <a:lnTo>
                    <a:pt x="111666" y="177939"/>
                  </a:lnTo>
                  <a:lnTo>
                    <a:pt x="100583" y="189484"/>
                  </a:lnTo>
                  <a:close/>
                </a:path>
                <a:path w="791209" h="483234">
                  <a:moveTo>
                    <a:pt x="163068" y="176784"/>
                  </a:moveTo>
                  <a:lnTo>
                    <a:pt x="120829" y="176784"/>
                  </a:lnTo>
                  <a:lnTo>
                    <a:pt x="161827" y="171613"/>
                  </a:lnTo>
                  <a:lnTo>
                    <a:pt x="163068" y="176784"/>
                  </a:lnTo>
                  <a:close/>
                </a:path>
                <a:path w="791209" h="483234">
                  <a:moveTo>
                    <a:pt x="128263" y="139714"/>
                  </a:moveTo>
                  <a:lnTo>
                    <a:pt x="126902" y="138684"/>
                  </a:lnTo>
                  <a:lnTo>
                    <a:pt x="128015" y="138684"/>
                  </a:lnTo>
                  <a:lnTo>
                    <a:pt x="128263" y="139714"/>
                  </a:lnTo>
                  <a:close/>
                </a:path>
                <a:path w="791209" h="483234">
                  <a:moveTo>
                    <a:pt x="111501" y="127021"/>
                  </a:moveTo>
                  <a:lnTo>
                    <a:pt x="110132" y="125984"/>
                  </a:lnTo>
                  <a:lnTo>
                    <a:pt x="111252" y="125984"/>
                  </a:lnTo>
                  <a:lnTo>
                    <a:pt x="111501" y="127021"/>
                  </a:lnTo>
                  <a:close/>
                </a:path>
                <a:path w="791209" h="483234">
                  <a:moveTo>
                    <a:pt x="79838" y="103043"/>
                  </a:moveTo>
                  <a:lnTo>
                    <a:pt x="76591" y="100584"/>
                  </a:lnTo>
                  <a:lnTo>
                    <a:pt x="79248" y="100584"/>
                  </a:lnTo>
                  <a:lnTo>
                    <a:pt x="79838" y="103043"/>
                  </a:lnTo>
                  <a:close/>
                </a:path>
                <a:path w="791209" h="483234">
                  <a:moveTo>
                    <a:pt x="27864" y="63684"/>
                  </a:moveTo>
                  <a:lnTo>
                    <a:pt x="12191" y="51816"/>
                  </a:lnTo>
                  <a:lnTo>
                    <a:pt x="42388" y="62484"/>
                  </a:lnTo>
                  <a:lnTo>
                    <a:pt x="27432" y="62484"/>
                  </a:lnTo>
                  <a:lnTo>
                    <a:pt x="27864" y="63684"/>
                  </a:lnTo>
                  <a:close/>
                </a:path>
                <a:path w="791209" h="483234">
                  <a:moveTo>
                    <a:pt x="78335" y="75184"/>
                  </a:moveTo>
                  <a:lnTo>
                    <a:pt x="51815" y="75184"/>
                  </a:lnTo>
                  <a:lnTo>
                    <a:pt x="28956" y="62484"/>
                  </a:lnTo>
                  <a:lnTo>
                    <a:pt x="42388" y="62484"/>
                  </a:lnTo>
                  <a:lnTo>
                    <a:pt x="78335" y="75184"/>
                  </a:lnTo>
                  <a:close/>
                </a:path>
                <a:path w="791209" h="483234">
                  <a:moveTo>
                    <a:pt x="44450" y="76244"/>
                  </a:moveTo>
                  <a:lnTo>
                    <a:pt x="43050" y="75184"/>
                  </a:lnTo>
                  <a:lnTo>
                    <a:pt x="44196" y="75184"/>
                  </a:lnTo>
                  <a:lnTo>
                    <a:pt x="44450" y="76244"/>
                  </a:lnTo>
                  <a:close/>
                </a:path>
                <a:path w="791209" h="483234">
                  <a:moveTo>
                    <a:pt x="331833" y="75184"/>
                  </a:moveTo>
                  <a:lnTo>
                    <a:pt x="320040" y="75184"/>
                  </a:lnTo>
                  <a:lnTo>
                    <a:pt x="310896" y="62484"/>
                  </a:lnTo>
                  <a:lnTo>
                    <a:pt x="300279" y="62484"/>
                  </a:lnTo>
                  <a:lnTo>
                    <a:pt x="304800" y="51816"/>
                  </a:lnTo>
                  <a:lnTo>
                    <a:pt x="331833" y="75184"/>
                  </a:lnTo>
                  <a:close/>
                </a:path>
                <a:path w="791209" h="483234">
                  <a:moveTo>
                    <a:pt x="620296" y="380214"/>
                  </a:moveTo>
                  <a:lnTo>
                    <a:pt x="619865" y="379984"/>
                  </a:lnTo>
                  <a:lnTo>
                    <a:pt x="620268" y="379984"/>
                  </a:lnTo>
                  <a:lnTo>
                    <a:pt x="620296" y="380214"/>
                  </a:lnTo>
                  <a:close/>
                </a:path>
                <a:path w="791209" h="483234">
                  <a:moveTo>
                    <a:pt x="511364" y="332099"/>
                  </a:moveTo>
                  <a:lnTo>
                    <a:pt x="512064" y="329184"/>
                  </a:lnTo>
                  <a:lnTo>
                    <a:pt x="511364" y="332099"/>
                  </a:lnTo>
                  <a:close/>
                </a:path>
                <a:path w="791209" h="483234">
                  <a:moveTo>
                    <a:pt x="488311" y="425525"/>
                  </a:moveTo>
                  <a:lnTo>
                    <a:pt x="489204" y="418084"/>
                  </a:lnTo>
                  <a:lnTo>
                    <a:pt x="492202" y="409756"/>
                  </a:lnTo>
                  <a:lnTo>
                    <a:pt x="488311" y="425525"/>
                  </a:lnTo>
                  <a:close/>
                </a:path>
                <a:path w="791209" h="483234">
                  <a:moveTo>
                    <a:pt x="291083" y="393699"/>
                  </a:moveTo>
                  <a:lnTo>
                    <a:pt x="290876" y="392684"/>
                  </a:lnTo>
                  <a:lnTo>
                    <a:pt x="291083" y="392684"/>
                  </a:lnTo>
                  <a:lnTo>
                    <a:pt x="291083" y="393699"/>
                  </a:lnTo>
                  <a:close/>
                </a:path>
                <a:path w="791209" h="483234">
                  <a:moveTo>
                    <a:pt x="670632" y="100584"/>
                  </a:moveTo>
                  <a:lnTo>
                    <a:pt x="660242" y="100584"/>
                  </a:lnTo>
                  <a:lnTo>
                    <a:pt x="672084" y="99060"/>
                  </a:lnTo>
                  <a:lnTo>
                    <a:pt x="670632" y="100584"/>
                  </a:lnTo>
                  <a:close/>
                </a:path>
                <a:path w="791209" h="483234">
                  <a:moveTo>
                    <a:pt x="658344" y="113486"/>
                  </a:moveTo>
                  <a:lnTo>
                    <a:pt x="658368" y="113284"/>
                  </a:lnTo>
                  <a:lnTo>
                    <a:pt x="670560" y="100584"/>
                  </a:lnTo>
                  <a:lnTo>
                    <a:pt x="658344" y="113486"/>
                  </a:lnTo>
                  <a:close/>
                </a:path>
                <a:path w="791209" h="483234">
                  <a:moveTo>
                    <a:pt x="732283" y="176784"/>
                  </a:moveTo>
                  <a:lnTo>
                    <a:pt x="627888" y="176784"/>
                  </a:lnTo>
                  <a:lnTo>
                    <a:pt x="615696" y="164084"/>
                  </a:lnTo>
                  <a:lnTo>
                    <a:pt x="618744" y="164084"/>
                  </a:lnTo>
                  <a:lnTo>
                    <a:pt x="618882" y="163946"/>
                  </a:lnTo>
                  <a:lnTo>
                    <a:pt x="732283" y="176784"/>
                  </a:lnTo>
                  <a:close/>
                </a:path>
                <a:path w="791209" h="483234">
                  <a:moveTo>
                    <a:pt x="752586" y="189484"/>
                  </a:moveTo>
                  <a:lnTo>
                    <a:pt x="748283" y="189484"/>
                  </a:lnTo>
                  <a:lnTo>
                    <a:pt x="736556" y="177267"/>
                  </a:lnTo>
                  <a:lnTo>
                    <a:pt x="772668" y="181356"/>
                  </a:lnTo>
                  <a:lnTo>
                    <a:pt x="752586" y="189484"/>
                  </a:lnTo>
                  <a:close/>
                </a:path>
                <a:path w="791209" h="483234">
                  <a:moveTo>
                    <a:pt x="688742" y="215326"/>
                  </a:moveTo>
                  <a:lnTo>
                    <a:pt x="688848" y="214884"/>
                  </a:lnTo>
                  <a:lnTo>
                    <a:pt x="689833" y="214884"/>
                  </a:lnTo>
                  <a:lnTo>
                    <a:pt x="688742" y="215326"/>
                  </a:lnTo>
                  <a:close/>
                </a:path>
                <a:path w="791209" h="483234">
                  <a:moveTo>
                    <a:pt x="718965" y="265684"/>
                  </a:moveTo>
                  <a:lnTo>
                    <a:pt x="693420" y="265684"/>
                  </a:lnTo>
                  <a:lnTo>
                    <a:pt x="687324" y="252984"/>
                  </a:lnTo>
                  <a:lnTo>
                    <a:pt x="661416" y="252984"/>
                  </a:lnTo>
                  <a:lnTo>
                    <a:pt x="655320" y="240284"/>
                  </a:lnTo>
                  <a:lnTo>
                    <a:pt x="656080" y="238172"/>
                  </a:lnTo>
                  <a:lnTo>
                    <a:pt x="718965" y="265684"/>
                  </a:lnTo>
                  <a:close/>
                </a:path>
                <a:path w="791209" h="483234">
                  <a:moveTo>
                    <a:pt x="790956" y="297180"/>
                  </a:moveTo>
                  <a:lnTo>
                    <a:pt x="778379" y="296633"/>
                  </a:lnTo>
                  <a:lnTo>
                    <a:pt x="775716" y="291084"/>
                  </a:lnTo>
                  <a:lnTo>
                    <a:pt x="751332" y="291084"/>
                  </a:lnTo>
                  <a:lnTo>
                    <a:pt x="746760" y="278384"/>
                  </a:lnTo>
                  <a:lnTo>
                    <a:pt x="725424" y="278384"/>
                  </a:lnTo>
                  <a:lnTo>
                    <a:pt x="719424" y="265885"/>
                  </a:lnTo>
                  <a:lnTo>
                    <a:pt x="790956" y="297180"/>
                  </a:lnTo>
                  <a:close/>
                </a:path>
                <a:path w="791209" h="483234">
                  <a:moveTo>
                    <a:pt x="627183" y="316484"/>
                  </a:moveTo>
                  <a:lnTo>
                    <a:pt x="621792" y="316484"/>
                  </a:lnTo>
                  <a:lnTo>
                    <a:pt x="621792" y="303848"/>
                  </a:lnTo>
                  <a:lnTo>
                    <a:pt x="627183" y="316484"/>
                  </a:lnTo>
                  <a:close/>
                </a:path>
                <a:path w="791209" h="483234">
                  <a:moveTo>
                    <a:pt x="638021" y="341884"/>
                  </a:moveTo>
                  <a:lnTo>
                    <a:pt x="632460" y="341884"/>
                  </a:lnTo>
                  <a:lnTo>
                    <a:pt x="632460" y="329184"/>
                  </a:lnTo>
                  <a:lnTo>
                    <a:pt x="627888" y="329184"/>
                  </a:lnTo>
                  <a:lnTo>
                    <a:pt x="627888" y="318135"/>
                  </a:lnTo>
                  <a:lnTo>
                    <a:pt x="638021" y="341884"/>
                  </a:lnTo>
                  <a:close/>
                </a:path>
                <a:path w="791209" h="483234">
                  <a:moveTo>
                    <a:pt x="648858" y="367284"/>
                  </a:moveTo>
                  <a:lnTo>
                    <a:pt x="643128" y="367284"/>
                  </a:lnTo>
                  <a:lnTo>
                    <a:pt x="643128" y="354584"/>
                  </a:lnTo>
                  <a:lnTo>
                    <a:pt x="638556" y="354584"/>
                  </a:lnTo>
                  <a:lnTo>
                    <a:pt x="638556" y="343138"/>
                  </a:lnTo>
                  <a:lnTo>
                    <a:pt x="648858" y="367284"/>
                  </a:lnTo>
                  <a:close/>
                </a:path>
                <a:path w="791209" h="483234">
                  <a:moveTo>
                    <a:pt x="664464" y="403860"/>
                  </a:moveTo>
                  <a:lnTo>
                    <a:pt x="658368" y="400596"/>
                  </a:lnTo>
                  <a:lnTo>
                    <a:pt x="658368" y="392684"/>
                  </a:lnTo>
                  <a:lnTo>
                    <a:pt x="653796" y="392684"/>
                  </a:lnTo>
                  <a:lnTo>
                    <a:pt x="653796" y="379984"/>
                  </a:lnTo>
                  <a:lnTo>
                    <a:pt x="649224" y="379984"/>
                  </a:lnTo>
                  <a:lnTo>
                    <a:pt x="649224" y="368141"/>
                  </a:lnTo>
                  <a:lnTo>
                    <a:pt x="664464" y="403860"/>
                  </a:lnTo>
                  <a:close/>
                </a:path>
                <a:path w="791209" h="483234">
                  <a:moveTo>
                    <a:pt x="205704" y="380134"/>
                  </a:moveTo>
                  <a:lnTo>
                    <a:pt x="205740" y="379984"/>
                  </a:lnTo>
                  <a:lnTo>
                    <a:pt x="206072" y="379984"/>
                  </a:lnTo>
                  <a:lnTo>
                    <a:pt x="205704" y="380134"/>
                  </a:lnTo>
                  <a:close/>
                </a:path>
                <a:path w="791209" h="483234">
                  <a:moveTo>
                    <a:pt x="286512" y="371348"/>
                  </a:moveTo>
                  <a:lnTo>
                    <a:pt x="285680" y="367284"/>
                  </a:lnTo>
                  <a:lnTo>
                    <a:pt x="286512" y="367284"/>
                  </a:lnTo>
                  <a:lnTo>
                    <a:pt x="286512" y="371348"/>
                  </a:lnTo>
                  <a:close/>
                </a:path>
                <a:path w="791209" h="483234">
                  <a:moveTo>
                    <a:pt x="236057" y="367736"/>
                  </a:moveTo>
                  <a:lnTo>
                    <a:pt x="236220" y="367284"/>
                  </a:lnTo>
                  <a:lnTo>
                    <a:pt x="237165" y="367284"/>
                  </a:lnTo>
                  <a:lnTo>
                    <a:pt x="236057" y="367736"/>
                  </a:lnTo>
                  <a:close/>
                </a:path>
                <a:path w="791209" h="483234">
                  <a:moveTo>
                    <a:pt x="283464" y="356447"/>
                  </a:moveTo>
                  <a:lnTo>
                    <a:pt x="283083" y="354584"/>
                  </a:lnTo>
                  <a:lnTo>
                    <a:pt x="283464" y="354584"/>
                  </a:lnTo>
                  <a:lnTo>
                    <a:pt x="283464" y="356447"/>
                  </a:lnTo>
                  <a:close/>
                </a:path>
                <a:path w="791209" h="483234">
                  <a:moveTo>
                    <a:pt x="268215" y="354601"/>
                  </a:moveTo>
                  <a:close/>
                </a:path>
                <a:path w="791209" h="483234">
                  <a:moveTo>
                    <a:pt x="204216" y="329184"/>
                  </a:moveTo>
                  <a:lnTo>
                    <a:pt x="199813" y="329184"/>
                  </a:lnTo>
                  <a:lnTo>
                    <a:pt x="204987" y="316484"/>
                  </a:lnTo>
                  <a:lnTo>
                    <a:pt x="205740" y="316484"/>
                  </a:lnTo>
                  <a:lnTo>
                    <a:pt x="204216" y="329184"/>
                  </a:lnTo>
                  <a:close/>
                </a:path>
                <a:path w="791209" h="483234">
                  <a:moveTo>
                    <a:pt x="681920" y="292439"/>
                  </a:moveTo>
                  <a:lnTo>
                    <a:pt x="650753" y="291084"/>
                  </a:lnTo>
                  <a:lnTo>
                    <a:pt x="678180" y="291084"/>
                  </a:lnTo>
                  <a:lnTo>
                    <a:pt x="681920" y="292439"/>
                  </a:lnTo>
                  <a:close/>
                </a:path>
                <a:path w="791209" h="483234">
                  <a:moveTo>
                    <a:pt x="621765" y="303784"/>
                  </a:moveTo>
                  <a:lnTo>
                    <a:pt x="617220" y="303784"/>
                  </a:lnTo>
                  <a:lnTo>
                    <a:pt x="617220" y="293132"/>
                  </a:lnTo>
                  <a:lnTo>
                    <a:pt x="621765" y="303784"/>
                  </a:lnTo>
                  <a:close/>
                </a:path>
                <a:path w="791209" h="483234">
                  <a:moveTo>
                    <a:pt x="268224" y="141732"/>
                  </a:moveTo>
                  <a:lnTo>
                    <a:pt x="266700" y="141732"/>
                  </a:lnTo>
                  <a:lnTo>
                    <a:pt x="283198" y="102794"/>
                  </a:lnTo>
                  <a:lnTo>
                    <a:pt x="281940" y="113284"/>
                  </a:lnTo>
                  <a:lnTo>
                    <a:pt x="278892" y="113284"/>
                  </a:lnTo>
                  <a:lnTo>
                    <a:pt x="277368" y="125984"/>
                  </a:lnTo>
                  <a:lnTo>
                    <a:pt x="274320" y="125984"/>
                  </a:lnTo>
                  <a:lnTo>
                    <a:pt x="272796" y="138684"/>
                  </a:lnTo>
                  <a:lnTo>
                    <a:pt x="268224" y="138684"/>
                  </a:lnTo>
                  <a:lnTo>
                    <a:pt x="268224" y="141732"/>
                  </a:lnTo>
                  <a:close/>
                </a:path>
                <a:path w="791209" h="483234">
                  <a:moveTo>
                    <a:pt x="268224" y="151384"/>
                  </a:moveTo>
                  <a:lnTo>
                    <a:pt x="262956" y="140409"/>
                  </a:lnTo>
                  <a:lnTo>
                    <a:pt x="266700" y="141732"/>
                  </a:lnTo>
                  <a:lnTo>
                    <a:pt x="268224" y="141732"/>
                  </a:lnTo>
                  <a:lnTo>
                    <a:pt x="268224" y="151384"/>
                  </a:lnTo>
                  <a:close/>
                </a:path>
                <a:path w="791209" h="483234">
                  <a:moveTo>
                    <a:pt x="258073" y="138684"/>
                  </a:moveTo>
                  <a:lnTo>
                    <a:pt x="228599" y="138684"/>
                  </a:lnTo>
                  <a:lnTo>
                    <a:pt x="205740" y="125984"/>
                  </a:lnTo>
                  <a:lnTo>
                    <a:pt x="202692" y="125984"/>
                  </a:lnTo>
                  <a:lnTo>
                    <a:pt x="179832" y="113284"/>
                  </a:lnTo>
                  <a:lnTo>
                    <a:pt x="176783" y="113284"/>
                  </a:lnTo>
                  <a:lnTo>
                    <a:pt x="160375" y="104168"/>
                  </a:lnTo>
                  <a:lnTo>
                    <a:pt x="258073" y="138684"/>
                  </a:lnTo>
                  <a:close/>
                </a:path>
                <a:path w="791209" h="483234">
                  <a:moveTo>
                    <a:pt x="346525" y="87884"/>
                  </a:moveTo>
                  <a:lnTo>
                    <a:pt x="335280" y="87884"/>
                  </a:lnTo>
                  <a:lnTo>
                    <a:pt x="332336" y="75618"/>
                  </a:lnTo>
                  <a:lnTo>
                    <a:pt x="346525" y="87884"/>
                  </a:lnTo>
                  <a:close/>
                </a:path>
                <a:path w="791209" h="483234">
                  <a:moveTo>
                    <a:pt x="150230" y="100584"/>
                  </a:moveTo>
                  <a:lnTo>
                    <a:pt x="124968" y="100584"/>
                  </a:lnTo>
                  <a:lnTo>
                    <a:pt x="106680" y="87884"/>
                  </a:lnTo>
                  <a:lnTo>
                    <a:pt x="103632" y="87884"/>
                  </a:lnTo>
                  <a:lnTo>
                    <a:pt x="85027" y="77548"/>
                  </a:lnTo>
                  <a:lnTo>
                    <a:pt x="150230" y="100584"/>
                  </a:lnTo>
                  <a:close/>
                </a:path>
                <a:path w="791209" h="483234">
                  <a:moveTo>
                    <a:pt x="294132" y="87884"/>
                  </a:moveTo>
                  <a:lnTo>
                    <a:pt x="289516" y="87884"/>
                  </a:lnTo>
                  <a:lnTo>
                    <a:pt x="300207" y="62653"/>
                  </a:lnTo>
                  <a:lnTo>
                    <a:pt x="298704" y="75184"/>
                  </a:lnTo>
                  <a:lnTo>
                    <a:pt x="295656" y="75184"/>
                  </a:lnTo>
                  <a:lnTo>
                    <a:pt x="294132" y="87884"/>
                  </a:lnTo>
                  <a:close/>
                </a:path>
                <a:path w="791209" h="483234">
                  <a:moveTo>
                    <a:pt x="288036" y="100584"/>
                  </a:moveTo>
                  <a:lnTo>
                    <a:pt x="284135" y="100584"/>
                  </a:lnTo>
                  <a:lnTo>
                    <a:pt x="289516" y="87884"/>
                  </a:lnTo>
                  <a:lnTo>
                    <a:pt x="288036" y="100584"/>
                  </a:lnTo>
                  <a:close/>
                </a:path>
              </a:pathLst>
            </a:custGeom>
            <a:solidFill>
              <a:srgbClr val="4F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211823" y="6120383"/>
              <a:ext cx="791210" cy="483234"/>
            </a:xfrm>
            <a:custGeom>
              <a:avLst/>
              <a:gdLst/>
              <a:ahLst/>
              <a:cxnLst/>
              <a:rect l="l" t="t" r="r" b="b"/>
              <a:pathLst>
                <a:path w="791209" h="483234">
                  <a:moveTo>
                    <a:pt x="465716" y="62484"/>
                  </a:moveTo>
                  <a:lnTo>
                    <a:pt x="531876" y="0"/>
                  </a:lnTo>
                  <a:lnTo>
                    <a:pt x="530527" y="11684"/>
                  </a:lnTo>
                </a:path>
                <a:path w="791209" h="483234">
                  <a:moveTo>
                    <a:pt x="309372" y="483107"/>
                  </a:moveTo>
                  <a:lnTo>
                    <a:pt x="309371" y="483108"/>
                  </a:lnTo>
                  <a:lnTo>
                    <a:pt x="309060" y="481584"/>
                  </a:lnTo>
                </a:path>
                <a:path w="791209" h="483234">
                  <a:moveTo>
                    <a:pt x="307848" y="475657"/>
                  </a:moveTo>
                  <a:lnTo>
                    <a:pt x="306462" y="468884"/>
                  </a:lnTo>
                </a:path>
                <a:path w="791209" h="483234">
                  <a:moveTo>
                    <a:pt x="304799" y="460755"/>
                  </a:moveTo>
                  <a:lnTo>
                    <a:pt x="303864" y="456184"/>
                  </a:lnTo>
                </a:path>
                <a:path w="791209" h="483234">
                  <a:moveTo>
                    <a:pt x="301752" y="445857"/>
                  </a:moveTo>
                  <a:lnTo>
                    <a:pt x="301267" y="443484"/>
                  </a:lnTo>
                </a:path>
                <a:path w="791209" h="483234">
                  <a:moveTo>
                    <a:pt x="298704" y="430955"/>
                  </a:moveTo>
                  <a:lnTo>
                    <a:pt x="298669" y="430784"/>
                  </a:lnTo>
                </a:path>
                <a:path w="791209" h="483234">
                  <a:moveTo>
                    <a:pt x="297180" y="423503"/>
                  </a:moveTo>
                  <a:lnTo>
                    <a:pt x="296071" y="418084"/>
                  </a:lnTo>
                </a:path>
                <a:path w="791209" h="483234">
                  <a:moveTo>
                    <a:pt x="294132" y="408601"/>
                  </a:moveTo>
                  <a:lnTo>
                    <a:pt x="293473" y="405384"/>
                  </a:lnTo>
                </a:path>
                <a:path w="791209" h="483234">
                  <a:moveTo>
                    <a:pt x="178479" y="391254"/>
                  </a:moveTo>
                  <a:lnTo>
                    <a:pt x="174979" y="392684"/>
                  </a:lnTo>
                </a:path>
                <a:path w="791209" h="483234">
                  <a:moveTo>
                    <a:pt x="173847" y="393146"/>
                  </a:moveTo>
                  <a:lnTo>
                    <a:pt x="173735" y="393192"/>
                  </a:lnTo>
                  <a:lnTo>
                    <a:pt x="173812" y="393003"/>
                  </a:lnTo>
                </a:path>
                <a:path w="791209" h="483234">
                  <a:moveTo>
                    <a:pt x="173942" y="392684"/>
                  </a:moveTo>
                  <a:lnTo>
                    <a:pt x="188772" y="356285"/>
                  </a:lnTo>
                </a:path>
                <a:path w="791209" h="483234">
                  <a:moveTo>
                    <a:pt x="189465" y="354584"/>
                  </a:moveTo>
                  <a:lnTo>
                    <a:pt x="199573" y="329772"/>
                  </a:lnTo>
                </a:path>
                <a:path w="791209" h="483234">
                  <a:moveTo>
                    <a:pt x="22796" y="324765"/>
                  </a:moveTo>
                  <a:lnTo>
                    <a:pt x="4572" y="326136"/>
                  </a:lnTo>
                  <a:lnTo>
                    <a:pt x="77228" y="291497"/>
                  </a:lnTo>
                </a:path>
                <a:path w="791209" h="483234">
                  <a:moveTo>
                    <a:pt x="78095" y="291084"/>
                  </a:moveTo>
                  <a:lnTo>
                    <a:pt x="133599" y="264623"/>
                  </a:lnTo>
                </a:path>
                <a:path w="791209" h="483234">
                  <a:moveTo>
                    <a:pt x="11529" y="198112"/>
                  </a:moveTo>
                  <a:lnTo>
                    <a:pt x="0" y="192024"/>
                  </a:lnTo>
                  <a:lnTo>
                    <a:pt x="19767" y="189530"/>
                  </a:lnTo>
                </a:path>
                <a:path w="791209" h="483234">
                  <a:moveTo>
                    <a:pt x="20136" y="189484"/>
                  </a:moveTo>
                  <a:lnTo>
                    <a:pt x="111666" y="177939"/>
                  </a:lnTo>
                </a:path>
                <a:path w="791209" h="483234">
                  <a:moveTo>
                    <a:pt x="120829" y="176784"/>
                  </a:moveTo>
                  <a:lnTo>
                    <a:pt x="161827" y="171613"/>
                  </a:lnTo>
                </a:path>
                <a:path w="791209" h="483234">
                  <a:moveTo>
                    <a:pt x="128263" y="139714"/>
                  </a:moveTo>
                  <a:lnTo>
                    <a:pt x="126902" y="138684"/>
                  </a:lnTo>
                </a:path>
                <a:path w="791209" h="483234">
                  <a:moveTo>
                    <a:pt x="111501" y="127021"/>
                  </a:moveTo>
                  <a:lnTo>
                    <a:pt x="110132" y="125984"/>
                  </a:lnTo>
                </a:path>
                <a:path w="791209" h="483234">
                  <a:moveTo>
                    <a:pt x="79838" y="103043"/>
                  </a:moveTo>
                  <a:lnTo>
                    <a:pt x="76591" y="100584"/>
                  </a:lnTo>
                </a:path>
                <a:path w="791209" h="483234">
                  <a:moveTo>
                    <a:pt x="44450" y="76244"/>
                  </a:moveTo>
                  <a:lnTo>
                    <a:pt x="43050" y="75184"/>
                  </a:lnTo>
                </a:path>
                <a:path w="791209" h="483234">
                  <a:moveTo>
                    <a:pt x="27864" y="63684"/>
                  </a:moveTo>
                  <a:lnTo>
                    <a:pt x="12191" y="51816"/>
                  </a:lnTo>
                  <a:lnTo>
                    <a:pt x="42388" y="62484"/>
                  </a:lnTo>
                </a:path>
                <a:path w="791209" h="483234">
                  <a:moveTo>
                    <a:pt x="300279" y="62484"/>
                  </a:moveTo>
                  <a:lnTo>
                    <a:pt x="304799" y="51816"/>
                  </a:lnTo>
                  <a:lnTo>
                    <a:pt x="317141" y="62484"/>
                  </a:lnTo>
                </a:path>
                <a:path w="791209" h="483234">
                  <a:moveTo>
                    <a:pt x="620296" y="380214"/>
                  </a:moveTo>
                  <a:lnTo>
                    <a:pt x="619865" y="379984"/>
                  </a:lnTo>
                </a:path>
                <a:path w="791209" h="483234">
                  <a:moveTo>
                    <a:pt x="512083" y="329184"/>
                  </a:moveTo>
                  <a:lnTo>
                    <a:pt x="511364" y="332099"/>
                  </a:lnTo>
                </a:path>
                <a:path w="791209" h="483234">
                  <a:moveTo>
                    <a:pt x="492202" y="409756"/>
                  </a:moveTo>
                  <a:lnTo>
                    <a:pt x="488311" y="425525"/>
                  </a:lnTo>
                </a:path>
                <a:path w="791209" h="483234">
                  <a:moveTo>
                    <a:pt x="291083" y="393699"/>
                  </a:moveTo>
                  <a:lnTo>
                    <a:pt x="290876" y="392684"/>
                  </a:lnTo>
                </a:path>
                <a:path w="791209" h="483234">
                  <a:moveTo>
                    <a:pt x="670632" y="100584"/>
                  </a:moveTo>
                  <a:lnTo>
                    <a:pt x="658344" y="113486"/>
                  </a:lnTo>
                </a:path>
                <a:path w="791209" h="483234">
                  <a:moveTo>
                    <a:pt x="618882" y="163946"/>
                  </a:moveTo>
                  <a:lnTo>
                    <a:pt x="732283" y="176784"/>
                  </a:lnTo>
                </a:path>
                <a:path w="791209" h="483234">
                  <a:moveTo>
                    <a:pt x="736556" y="177267"/>
                  </a:moveTo>
                  <a:lnTo>
                    <a:pt x="772668" y="181356"/>
                  </a:lnTo>
                  <a:lnTo>
                    <a:pt x="752586" y="189484"/>
                  </a:lnTo>
                </a:path>
                <a:path w="791209" h="483234">
                  <a:moveTo>
                    <a:pt x="689833" y="214884"/>
                  </a:moveTo>
                  <a:lnTo>
                    <a:pt x="688742" y="215326"/>
                  </a:lnTo>
                </a:path>
                <a:path w="791209" h="483234">
                  <a:moveTo>
                    <a:pt x="656080" y="238172"/>
                  </a:moveTo>
                  <a:lnTo>
                    <a:pt x="718965" y="265684"/>
                  </a:lnTo>
                </a:path>
                <a:path w="791209" h="483234">
                  <a:moveTo>
                    <a:pt x="719424" y="265884"/>
                  </a:moveTo>
                  <a:lnTo>
                    <a:pt x="790955" y="297180"/>
                  </a:lnTo>
                  <a:lnTo>
                    <a:pt x="778379" y="296633"/>
                  </a:lnTo>
                </a:path>
                <a:path w="791209" h="483234">
                  <a:moveTo>
                    <a:pt x="621792" y="303848"/>
                  </a:moveTo>
                  <a:lnTo>
                    <a:pt x="627183" y="316484"/>
                  </a:lnTo>
                </a:path>
                <a:path w="791209" h="483234">
                  <a:moveTo>
                    <a:pt x="627888" y="318135"/>
                  </a:moveTo>
                  <a:lnTo>
                    <a:pt x="638021" y="341884"/>
                  </a:lnTo>
                </a:path>
                <a:path w="791209" h="483234">
                  <a:moveTo>
                    <a:pt x="638556" y="343138"/>
                  </a:moveTo>
                  <a:lnTo>
                    <a:pt x="648858" y="367284"/>
                  </a:lnTo>
                </a:path>
                <a:path w="791209" h="483234">
                  <a:moveTo>
                    <a:pt x="649224" y="368141"/>
                  </a:moveTo>
                  <a:lnTo>
                    <a:pt x="664464" y="403860"/>
                  </a:lnTo>
                  <a:lnTo>
                    <a:pt x="658368" y="400596"/>
                  </a:lnTo>
                </a:path>
                <a:path w="791209" h="483234">
                  <a:moveTo>
                    <a:pt x="206072" y="379984"/>
                  </a:moveTo>
                  <a:lnTo>
                    <a:pt x="205704" y="380134"/>
                  </a:lnTo>
                </a:path>
                <a:path w="791209" h="483234">
                  <a:moveTo>
                    <a:pt x="286512" y="371348"/>
                  </a:moveTo>
                  <a:lnTo>
                    <a:pt x="285680" y="367284"/>
                  </a:lnTo>
                </a:path>
                <a:path w="791209" h="483234">
                  <a:moveTo>
                    <a:pt x="237165" y="367284"/>
                  </a:moveTo>
                  <a:lnTo>
                    <a:pt x="236057" y="367736"/>
                  </a:lnTo>
                </a:path>
                <a:path w="791209" h="483234">
                  <a:moveTo>
                    <a:pt x="283464" y="356447"/>
                  </a:moveTo>
                  <a:lnTo>
                    <a:pt x="283083" y="354584"/>
                  </a:lnTo>
                </a:path>
              </a:pathLst>
            </a:custGeom>
            <a:ln w="10668">
              <a:solidFill>
                <a:srgbClr val="366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03080" y="6192011"/>
              <a:ext cx="385572" cy="385571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254211" y="6132067"/>
              <a:ext cx="640080" cy="343535"/>
            </a:xfrm>
            <a:custGeom>
              <a:avLst/>
              <a:gdLst/>
              <a:ahLst/>
              <a:cxnLst/>
              <a:rect l="l" t="t" r="r" b="b"/>
              <a:pathLst>
                <a:path w="640079" h="343535">
                  <a:moveTo>
                    <a:pt x="225870" y="342900"/>
                  </a:moveTo>
                  <a:lnTo>
                    <a:pt x="225827" y="342917"/>
                  </a:lnTo>
                </a:path>
                <a:path w="640079" h="343535">
                  <a:moveTo>
                    <a:pt x="157424" y="317500"/>
                  </a:moveTo>
                  <a:lnTo>
                    <a:pt x="162598" y="304800"/>
                  </a:lnTo>
                </a:path>
                <a:path w="640079" h="343535">
                  <a:moveTo>
                    <a:pt x="639531" y="280755"/>
                  </a:moveTo>
                  <a:lnTo>
                    <a:pt x="608364" y="279400"/>
                  </a:lnTo>
                </a:path>
                <a:path w="640079" h="343535">
                  <a:moveTo>
                    <a:pt x="574831" y="281448"/>
                  </a:moveTo>
                  <a:lnTo>
                    <a:pt x="579376" y="292100"/>
                  </a:lnTo>
                </a:path>
                <a:path w="640079" h="343535">
                  <a:moveTo>
                    <a:pt x="220567" y="128725"/>
                  </a:moveTo>
                  <a:lnTo>
                    <a:pt x="224311" y="130047"/>
                  </a:lnTo>
                  <a:lnTo>
                    <a:pt x="225602" y="127000"/>
                  </a:lnTo>
                </a:path>
                <a:path w="640079" h="343535">
                  <a:moveTo>
                    <a:pt x="179737" y="114300"/>
                  </a:moveTo>
                  <a:lnTo>
                    <a:pt x="215684" y="127000"/>
                  </a:lnTo>
                </a:path>
                <a:path w="640079" h="343535">
                  <a:moveTo>
                    <a:pt x="225602" y="127000"/>
                  </a:moveTo>
                  <a:lnTo>
                    <a:pt x="230984" y="114300"/>
                  </a:lnTo>
                </a:path>
                <a:path w="640079" h="343535">
                  <a:moveTo>
                    <a:pt x="352327" y="117855"/>
                  </a:moveTo>
                  <a:lnTo>
                    <a:pt x="369539" y="101600"/>
                  </a:lnTo>
                </a:path>
                <a:path w="640079" h="343535">
                  <a:moveTo>
                    <a:pt x="333521" y="101600"/>
                  </a:moveTo>
                  <a:lnTo>
                    <a:pt x="352327" y="117855"/>
                  </a:lnTo>
                </a:path>
                <a:path w="640079" h="343535">
                  <a:moveTo>
                    <a:pt x="143789" y="101600"/>
                  </a:moveTo>
                  <a:lnTo>
                    <a:pt x="179737" y="114300"/>
                  </a:lnTo>
                </a:path>
                <a:path w="640079" h="343535">
                  <a:moveTo>
                    <a:pt x="230984" y="114300"/>
                  </a:moveTo>
                  <a:lnTo>
                    <a:pt x="236365" y="101600"/>
                  </a:lnTo>
                </a:path>
                <a:path w="640079" h="343535">
                  <a:moveTo>
                    <a:pt x="488139" y="0"/>
                  </a:moveTo>
                  <a:lnTo>
                    <a:pt x="475771" y="107185"/>
                  </a:lnTo>
                </a:path>
                <a:path w="640079" h="343535">
                  <a:moveTo>
                    <a:pt x="475771" y="107187"/>
                  </a:moveTo>
                  <a:lnTo>
                    <a:pt x="612005" y="89652"/>
                  </a:lnTo>
                </a:path>
                <a:path w="640079" h="343535">
                  <a:moveTo>
                    <a:pt x="617853" y="88900"/>
                  </a:moveTo>
                  <a:lnTo>
                    <a:pt x="629695" y="87375"/>
                  </a:lnTo>
                  <a:lnTo>
                    <a:pt x="628243" y="88900"/>
                  </a:lnTo>
                </a:path>
                <a:path w="640079" h="343535">
                  <a:moveTo>
                    <a:pt x="117986" y="92484"/>
                  </a:moveTo>
                  <a:lnTo>
                    <a:pt x="143789" y="101600"/>
                  </a:lnTo>
                </a:path>
                <a:path w="640079" h="343535">
                  <a:moveTo>
                    <a:pt x="236365" y="101600"/>
                  </a:moveTo>
                  <a:lnTo>
                    <a:pt x="240810" y="91110"/>
                  </a:lnTo>
                </a:path>
                <a:path w="640079" h="343535">
                  <a:moveTo>
                    <a:pt x="369539" y="101600"/>
                  </a:moveTo>
                  <a:lnTo>
                    <a:pt x="423327" y="50800"/>
                  </a:lnTo>
                </a:path>
                <a:path w="640079" h="343535">
                  <a:moveTo>
                    <a:pt x="274753" y="50800"/>
                  </a:moveTo>
                  <a:lnTo>
                    <a:pt x="289445" y="63500"/>
                  </a:lnTo>
                </a:path>
                <a:path w="640079" h="343535">
                  <a:moveTo>
                    <a:pt x="289947" y="63934"/>
                  </a:moveTo>
                  <a:lnTo>
                    <a:pt x="304137" y="76200"/>
                  </a:lnTo>
                </a:path>
                <a:path w="640079" h="343535">
                  <a:moveTo>
                    <a:pt x="306103" y="77899"/>
                  </a:moveTo>
                  <a:lnTo>
                    <a:pt x="333521" y="101600"/>
                  </a:lnTo>
                </a:path>
                <a:path w="640079" h="343535">
                  <a:moveTo>
                    <a:pt x="71894" y="76200"/>
                  </a:moveTo>
                  <a:lnTo>
                    <a:pt x="107842" y="88900"/>
                  </a:lnTo>
                </a:path>
                <a:path w="640079" h="343535">
                  <a:moveTo>
                    <a:pt x="241747" y="88900"/>
                  </a:moveTo>
                  <a:lnTo>
                    <a:pt x="247128" y="76200"/>
                  </a:lnTo>
                </a:path>
                <a:path w="640079" h="343535">
                  <a:moveTo>
                    <a:pt x="42639" y="65864"/>
                  </a:moveTo>
                  <a:lnTo>
                    <a:pt x="71894" y="76200"/>
                  </a:lnTo>
                </a:path>
                <a:path w="640079" h="343535">
                  <a:moveTo>
                    <a:pt x="247128" y="76200"/>
                  </a:moveTo>
                  <a:lnTo>
                    <a:pt x="252509" y="63500"/>
                  </a:lnTo>
                </a:path>
                <a:path w="640079" h="343535">
                  <a:moveTo>
                    <a:pt x="0" y="50800"/>
                  </a:moveTo>
                  <a:lnTo>
                    <a:pt x="35947" y="63500"/>
                  </a:lnTo>
                </a:path>
                <a:path w="640079" h="343535">
                  <a:moveTo>
                    <a:pt x="252509" y="63500"/>
                  </a:moveTo>
                  <a:lnTo>
                    <a:pt x="257819" y="50969"/>
                  </a:lnTo>
                </a:path>
              </a:pathLst>
            </a:custGeom>
            <a:ln w="10668">
              <a:solidFill>
                <a:srgbClr val="366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211823" y="6120383"/>
              <a:ext cx="791210" cy="483234"/>
            </a:xfrm>
            <a:custGeom>
              <a:avLst/>
              <a:gdLst/>
              <a:ahLst/>
              <a:cxnLst/>
              <a:rect l="l" t="t" r="r" b="b"/>
              <a:pathLst>
                <a:path w="791209" h="483234">
                  <a:moveTo>
                    <a:pt x="309371" y="483107"/>
                  </a:moveTo>
                  <a:lnTo>
                    <a:pt x="281939" y="348996"/>
                  </a:lnTo>
                  <a:lnTo>
                    <a:pt x="173735" y="393191"/>
                  </a:lnTo>
                  <a:lnTo>
                    <a:pt x="207263" y="310896"/>
                  </a:lnTo>
                  <a:lnTo>
                    <a:pt x="4572" y="326135"/>
                  </a:lnTo>
                  <a:lnTo>
                    <a:pt x="135635" y="263651"/>
                  </a:lnTo>
                  <a:lnTo>
                    <a:pt x="0" y="192023"/>
                  </a:lnTo>
                  <a:lnTo>
                    <a:pt x="169163" y="170687"/>
                  </a:lnTo>
                  <a:lnTo>
                    <a:pt x="12191" y="51815"/>
                  </a:lnTo>
                  <a:lnTo>
                    <a:pt x="266699" y="141731"/>
                  </a:lnTo>
                  <a:lnTo>
                    <a:pt x="304799" y="51815"/>
                  </a:lnTo>
                  <a:lnTo>
                    <a:pt x="394715" y="129539"/>
                  </a:lnTo>
                  <a:lnTo>
                    <a:pt x="531875" y="0"/>
                  </a:lnTo>
                  <a:lnTo>
                    <a:pt x="518159" y="118871"/>
                  </a:lnTo>
                  <a:lnTo>
                    <a:pt x="672084" y="99059"/>
                  </a:lnTo>
                  <a:lnTo>
                    <a:pt x="611123" y="163067"/>
                  </a:lnTo>
                  <a:lnTo>
                    <a:pt x="772667" y="181355"/>
                  </a:lnTo>
                  <a:lnTo>
                    <a:pt x="644651" y="233171"/>
                  </a:lnTo>
                  <a:lnTo>
                    <a:pt x="790955" y="297179"/>
                  </a:lnTo>
                  <a:lnTo>
                    <a:pt x="615696" y="289559"/>
                  </a:lnTo>
                  <a:lnTo>
                    <a:pt x="664463" y="403859"/>
                  </a:lnTo>
                  <a:lnTo>
                    <a:pt x="513587" y="323087"/>
                  </a:lnTo>
                  <a:lnTo>
                    <a:pt x="484631" y="440435"/>
                  </a:lnTo>
                  <a:lnTo>
                    <a:pt x="385571" y="333756"/>
                  </a:lnTo>
                  <a:lnTo>
                    <a:pt x="309371" y="483107"/>
                  </a:lnTo>
                  <a:close/>
                </a:path>
              </a:pathLst>
            </a:custGeom>
            <a:solidFill>
              <a:srgbClr val="4F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211823" y="6120383"/>
              <a:ext cx="791210" cy="483234"/>
            </a:xfrm>
            <a:custGeom>
              <a:avLst/>
              <a:gdLst/>
              <a:ahLst/>
              <a:cxnLst/>
              <a:rect l="l" t="t" r="r" b="b"/>
              <a:pathLst>
                <a:path w="791209" h="483234">
                  <a:moveTo>
                    <a:pt x="394715" y="129539"/>
                  </a:moveTo>
                  <a:lnTo>
                    <a:pt x="531875" y="0"/>
                  </a:lnTo>
                  <a:lnTo>
                    <a:pt x="518159" y="118871"/>
                  </a:lnTo>
                  <a:lnTo>
                    <a:pt x="672084" y="99059"/>
                  </a:lnTo>
                  <a:lnTo>
                    <a:pt x="611123" y="163067"/>
                  </a:lnTo>
                  <a:lnTo>
                    <a:pt x="772667" y="181355"/>
                  </a:lnTo>
                  <a:lnTo>
                    <a:pt x="644651" y="233171"/>
                  </a:lnTo>
                  <a:lnTo>
                    <a:pt x="790955" y="297179"/>
                  </a:lnTo>
                  <a:lnTo>
                    <a:pt x="615696" y="289559"/>
                  </a:lnTo>
                  <a:lnTo>
                    <a:pt x="664463" y="403859"/>
                  </a:lnTo>
                  <a:lnTo>
                    <a:pt x="513587" y="323087"/>
                  </a:lnTo>
                  <a:lnTo>
                    <a:pt x="484631" y="440435"/>
                  </a:lnTo>
                  <a:lnTo>
                    <a:pt x="385571" y="333756"/>
                  </a:lnTo>
                  <a:lnTo>
                    <a:pt x="309371" y="483107"/>
                  </a:lnTo>
                  <a:lnTo>
                    <a:pt x="281939" y="348996"/>
                  </a:lnTo>
                  <a:lnTo>
                    <a:pt x="173735" y="393191"/>
                  </a:lnTo>
                  <a:lnTo>
                    <a:pt x="207263" y="310896"/>
                  </a:lnTo>
                  <a:lnTo>
                    <a:pt x="4572" y="326135"/>
                  </a:lnTo>
                  <a:lnTo>
                    <a:pt x="135635" y="263651"/>
                  </a:lnTo>
                  <a:lnTo>
                    <a:pt x="0" y="192023"/>
                  </a:lnTo>
                  <a:lnTo>
                    <a:pt x="169163" y="170687"/>
                  </a:lnTo>
                  <a:lnTo>
                    <a:pt x="12191" y="51815"/>
                  </a:lnTo>
                  <a:lnTo>
                    <a:pt x="266699" y="141731"/>
                  </a:lnTo>
                  <a:lnTo>
                    <a:pt x="304799" y="51815"/>
                  </a:lnTo>
                  <a:lnTo>
                    <a:pt x="394715" y="129539"/>
                  </a:lnTo>
                  <a:close/>
                </a:path>
              </a:pathLst>
            </a:custGeom>
            <a:ln w="10668">
              <a:solidFill>
                <a:srgbClr val="366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452098" y="6208230"/>
            <a:ext cx="248920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105" dirty="0">
                <a:latin typeface="Cambria"/>
                <a:cs typeface="Cambria"/>
              </a:rPr>
              <a:t>PC</a:t>
            </a:r>
            <a:endParaRPr sz="1300">
              <a:latin typeface="Cambria"/>
              <a:cs typeface="Cambri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530351" y="1060704"/>
            <a:ext cx="9234805" cy="5651500"/>
            <a:chOff x="530351" y="1060704"/>
            <a:chExt cx="9234805" cy="5651500"/>
          </a:xfrm>
        </p:grpSpPr>
        <p:sp>
          <p:nvSpPr>
            <p:cNvPr id="12" name="object 12"/>
            <p:cNvSpPr/>
            <p:nvPr/>
          </p:nvSpPr>
          <p:spPr>
            <a:xfrm>
              <a:off x="9430512" y="6222492"/>
              <a:ext cx="329565" cy="329565"/>
            </a:xfrm>
            <a:custGeom>
              <a:avLst/>
              <a:gdLst/>
              <a:ahLst/>
              <a:cxnLst/>
              <a:rect l="l" t="t" r="r" b="b"/>
              <a:pathLst>
                <a:path w="329565" h="329565">
                  <a:moveTo>
                    <a:pt x="0" y="164592"/>
                  </a:moveTo>
                  <a:lnTo>
                    <a:pt x="5947" y="120650"/>
                  </a:lnTo>
                  <a:lnTo>
                    <a:pt x="22690" y="81280"/>
                  </a:lnTo>
                  <a:lnTo>
                    <a:pt x="48577" y="48006"/>
                  </a:lnTo>
                  <a:lnTo>
                    <a:pt x="81957" y="22352"/>
                  </a:lnTo>
                  <a:lnTo>
                    <a:pt x="121179" y="5842"/>
                  </a:lnTo>
                  <a:lnTo>
                    <a:pt x="164592" y="0"/>
                  </a:lnTo>
                  <a:lnTo>
                    <a:pt x="208534" y="5842"/>
                  </a:lnTo>
                  <a:lnTo>
                    <a:pt x="247904" y="22352"/>
                  </a:lnTo>
                  <a:lnTo>
                    <a:pt x="281178" y="48006"/>
                  </a:lnTo>
                  <a:lnTo>
                    <a:pt x="306832" y="81280"/>
                  </a:lnTo>
                  <a:lnTo>
                    <a:pt x="323342" y="120650"/>
                  </a:lnTo>
                  <a:lnTo>
                    <a:pt x="329184" y="164592"/>
                  </a:lnTo>
                  <a:lnTo>
                    <a:pt x="323342" y="208004"/>
                  </a:lnTo>
                  <a:lnTo>
                    <a:pt x="306832" y="247226"/>
                  </a:lnTo>
                  <a:lnTo>
                    <a:pt x="281178" y="280606"/>
                  </a:lnTo>
                  <a:lnTo>
                    <a:pt x="247904" y="306493"/>
                  </a:lnTo>
                  <a:lnTo>
                    <a:pt x="208534" y="323236"/>
                  </a:lnTo>
                  <a:lnTo>
                    <a:pt x="164592" y="329184"/>
                  </a:lnTo>
                  <a:lnTo>
                    <a:pt x="121179" y="323236"/>
                  </a:lnTo>
                  <a:lnTo>
                    <a:pt x="81957" y="306493"/>
                  </a:lnTo>
                  <a:lnTo>
                    <a:pt x="48577" y="280606"/>
                  </a:lnTo>
                  <a:lnTo>
                    <a:pt x="22690" y="247226"/>
                  </a:lnTo>
                  <a:lnTo>
                    <a:pt x="5947" y="208004"/>
                  </a:lnTo>
                  <a:lnTo>
                    <a:pt x="0" y="164592"/>
                  </a:lnTo>
                </a:path>
              </a:pathLst>
            </a:custGeom>
            <a:ln w="1066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30351" y="1060704"/>
              <a:ext cx="8999220" cy="5651500"/>
            </a:xfrm>
            <a:custGeom>
              <a:avLst/>
              <a:gdLst/>
              <a:ahLst/>
              <a:cxnLst/>
              <a:rect l="l" t="t" r="r" b="b"/>
              <a:pathLst>
                <a:path w="8999220" h="5651500">
                  <a:moveTo>
                    <a:pt x="1522476" y="5651500"/>
                  </a:moveTo>
                  <a:lnTo>
                    <a:pt x="998219" y="5651500"/>
                  </a:lnTo>
                  <a:lnTo>
                    <a:pt x="864259" y="5473700"/>
                  </a:lnTo>
                  <a:lnTo>
                    <a:pt x="835866" y="5435600"/>
                  </a:lnTo>
                  <a:lnTo>
                    <a:pt x="807887" y="5397500"/>
                  </a:lnTo>
                  <a:lnTo>
                    <a:pt x="780325" y="5359400"/>
                  </a:lnTo>
                  <a:lnTo>
                    <a:pt x="753184" y="5321300"/>
                  </a:lnTo>
                  <a:lnTo>
                    <a:pt x="726466" y="5270500"/>
                  </a:lnTo>
                  <a:lnTo>
                    <a:pt x="700175" y="5232400"/>
                  </a:lnTo>
                  <a:lnTo>
                    <a:pt x="674314" y="5194300"/>
                  </a:lnTo>
                  <a:lnTo>
                    <a:pt x="648887" y="5156200"/>
                  </a:lnTo>
                  <a:lnTo>
                    <a:pt x="623896" y="5105400"/>
                  </a:lnTo>
                  <a:lnTo>
                    <a:pt x="599344" y="5067300"/>
                  </a:lnTo>
                  <a:lnTo>
                    <a:pt x="575235" y="5029200"/>
                  </a:lnTo>
                  <a:lnTo>
                    <a:pt x="551572" y="4978400"/>
                  </a:lnTo>
                  <a:lnTo>
                    <a:pt x="528359" y="4940300"/>
                  </a:lnTo>
                  <a:lnTo>
                    <a:pt x="505597" y="4902200"/>
                  </a:lnTo>
                  <a:lnTo>
                    <a:pt x="483292" y="4851400"/>
                  </a:lnTo>
                  <a:lnTo>
                    <a:pt x="461445" y="4813300"/>
                  </a:lnTo>
                  <a:lnTo>
                    <a:pt x="440059" y="4762500"/>
                  </a:lnTo>
                  <a:lnTo>
                    <a:pt x="419139" y="4724400"/>
                  </a:lnTo>
                  <a:lnTo>
                    <a:pt x="398687" y="4673600"/>
                  </a:lnTo>
                  <a:lnTo>
                    <a:pt x="378707" y="4635500"/>
                  </a:lnTo>
                  <a:lnTo>
                    <a:pt x="359201" y="4584700"/>
                  </a:lnTo>
                  <a:lnTo>
                    <a:pt x="340174" y="4546600"/>
                  </a:lnTo>
                  <a:lnTo>
                    <a:pt x="321627" y="4495800"/>
                  </a:lnTo>
                  <a:lnTo>
                    <a:pt x="303564" y="4445000"/>
                  </a:lnTo>
                  <a:lnTo>
                    <a:pt x="285989" y="4406900"/>
                  </a:lnTo>
                  <a:lnTo>
                    <a:pt x="268904" y="4356100"/>
                  </a:lnTo>
                  <a:lnTo>
                    <a:pt x="252313" y="4318000"/>
                  </a:lnTo>
                  <a:lnTo>
                    <a:pt x="236220" y="4267200"/>
                  </a:lnTo>
                  <a:lnTo>
                    <a:pt x="220626" y="4216400"/>
                  </a:lnTo>
                  <a:lnTo>
                    <a:pt x="205535" y="4165600"/>
                  </a:lnTo>
                  <a:lnTo>
                    <a:pt x="190951" y="4127500"/>
                  </a:lnTo>
                  <a:lnTo>
                    <a:pt x="176877" y="4076700"/>
                  </a:lnTo>
                  <a:lnTo>
                    <a:pt x="163316" y="4025900"/>
                  </a:lnTo>
                  <a:lnTo>
                    <a:pt x="150271" y="3975100"/>
                  </a:lnTo>
                  <a:lnTo>
                    <a:pt x="137745" y="3937000"/>
                  </a:lnTo>
                  <a:lnTo>
                    <a:pt x="125741" y="3886200"/>
                  </a:lnTo>
                  <a:lnTo>
                    <a:pt x="114264" y="3835400"/>
                  </a:lnTo>
                  <a:lnTo>
                    <a:pt x="103315" y="3784600"/>
                  </a:lnTo>
                  <a:lnTo>
                    <a:pt x="92898" y="3733800"/>
                  </a:lnTo>
                  <a:lnTo>
                    <a:pt x="83016" y="3683000"/>
                  </a:lnTo>
                  <a:lnTo>
                    <a:pt x="73672" y="3632200"/>
                  </a:lnTo>
                  <a:lnTo>
                    <a:pt x="64871" y="3594100"/>
                  </a:lnTo>
                  <a:lnTo>
                    <a:pt x="56614" y="3543300"/>
                  </a:lnTo>
                  <a:lnTo>
                    <a:pt x="48904" y="3492500"/>
                  </a:lnTo>
                  <a:lnTo>
                    <a:pt x="41746" y="3441700"/>
                  </a:lnTo>
                  <a:lnTo>
                    <a:pt x="35143" y="3390900"/>
                  </a:lnTo>
                  <a:lnTo>
                    <a:pt x="29097" y="3340100"/>
                  </a:lnTo>
                  <a:lnTo>
                    <a:pt x="23611" y="3289300"/>
                  </a:lnTo>
                  <a:lnTo>
                    <a:pt x="18690" y="3238500"/>
                  </a:lnTo>
                  <a:lnTo>
                    <a:pt x="14335" y="3187700"/>
                  </a:lnTo>
                  <a:lnTo>
                    <a:pt x="10551" y="3136900"/>
                  </a:lnTo>
                  <a:lnTo>
                    <a:pt x="7340" y="3086100"/>
                  </a:lnTo>
                  <a:lnTo>
                    <a:pt x="4706" y="3035300"/>
                  </a:lnTo>
                  <a:lnTo>
                    <a:pt x="2652" y="2971800"/>
                  </a:lnTo>
                  <a:lnTo>
                    <a:pt x="1180" y="2921000"/>
                  </a:lnTo>
                  <a:lnTo>
                    <a:pt x="295" y="2870200"/>
                  </a:lnTo>
                  <a:lnTo>
                    <a:pt x="0" y="2819400"/>
                  </a:lnTo>
                  <a:lnTo>
                    <a:pt x="295" y="2768600"/>
                  </a:lnTo>
                  <a:lnTo>
                    <a:pt x="1180" y="2717800"/>
                  </a:lnTo>
                  <a:lnTo>
                    <a:pt x="2652" y="2667000"/>
                  </a:lnTo>
                  <a:lnTo>
                    <a:pt x="4706" y="2616200"/>
                  </a:lnTo>
                  <a:lnTo>
                    <a:pt x="7340" y="2565400"/>
                  </a:lnTo>
                  <a:lnTo>
                    <a:pt x="10551" y="2514600"/>
                  </a:lnTo>
                  <a:lnTo>
                    <a:pt x="14335" y="2463800"/>
                  </a:lnTo>
                  <a:lnTo>
                    <a:pt x="18690" y="2413000"/>
                  </a:lnTo>
                  <a:lnTo>
                    <a:pt x="23611" y="2362200"/>
                  </a:lnTo>
                  <a:lnTo>
                    <a:pt x="29097" y="2311400"/>
                  </a:lnTo>
                  <a:lnTo>
                    <a:pt x="35143" y="2260600"/>
                  </a:lnTo>
                  <a:lnTo>
                    <a:pt x="41746" y="2209800"/>
                  </a:lnTo>
                  <a:lnTo>
                    <a:pt x="48904" y="2159000"/>
                  </a:lnTo>
                  <a:lnTo>
                    <a:pt x="56614" y="2108200"/>
                  </a:lnTo>
                  <a:lnTo>
                    <a:pt x="64871" y="2057400"/>
                  </a:lnTo>
                  <a:lnTo>
                    <a:pt x="73672" y="2006600"/>
                  </a:lnTo>
                  <a:lnTo>
                    <a:pt x="83016" y="1955800"/>
                  </a:lnTo>
                  <a:lnTo>
                    <a:pt x="92898" y="1905000"/>
                  </a:lnTo>
                  <a:lnTo>
                    <a:pt x="103315" y="1854200"/>
                  </a:lnTo>
                  <a:lnTo>
                    <a:pt x="114264" y="1803400"/>
                  </a:lnTo>
                  <a:lnTo>
                    <a:pt x="125741" y="1765300"/>
                  </a:lnTo>
                  <a:lnTo>
                    <a:pt x="137745" y="1714500"/>
                  </a:lnTo>
                  <a:lnTo>
                    <a:pt x="150271" y="1663700"/>
                  </a:lnTo>
                  <a:lnTo>
                    <a:pt x="163316" y="1612900"/>
                  </a:lnTo>
                  <a:lnTo>
                    <a:pt x="176877" y="1562100"/>
                  </a:lnTo>
                  <a:lnTo>
                    <a:pt x="190951" y="1524000"/>
                  </a:lnTo>
                  <a:lnTo>
                    <a:pt x="205535" y="1473200"/>
                  </a:lnTo>
                  <a:lnTo>
                    <a:pt x="220626" y="1422400"/>
                  </a:lnTo>
                  <a:lnTo>
                    <a:pt x="236220" y="1384300"/>
                  </a:lnTo>
                  <a:lnTo>
                    <a:pt x="252313" y="1333500"/>
                  </a:lnTo>
                  <a:lnTo>
                    <a:pt x="268904" y="1282700"/>
                  </a:lnTo>
                  <a:lnTo>
                    <a:pt x="285989" y="1244600"/>
                  </a:lnTo>
                  <a:lnTo>
                    <a:pt x="303564" y="1193800"/>
                  </a:lnTo>
                  <a:lnTo>
                    <a:pt x="321627" y="1143000"/>
                  </a:lnTo>
                  <a:lnTo>
                    <a:pt x="340174" y="1104900"/>
                  </a:lnTo>
                  <a:lnTo>
                    <a:pt x="359201" y="1054100"/>
                  </a:lnTo>
                  <a:lnTo>
                    <a:pt x="378707" y="1016000"/>
                  </a:lnTo>
                  <a:lnTo>
                    <a:pt x="398687" y="965200"/>
                  </a:lnTo>
                  <a:lnTo>
                    <a:pt x="419139" y="927100"/>
                  </a:lnTo>
                  <a:lnTo>
                    <a:pt x="440059" y="876300"/>
                  </a:lnTo>
                  <a:lnTo>
                    <a:pt x="461445" y="838200"/>
                  </a:lnTo>
                  <a:lnTo>
                    <a:pt x="483292" y="787400"/>
                  </a:lnTo>
                  <a:lnTo>
                    <a:pt x="505597" y="749300"/>
                  </a:lnTo>
                  <a:lnTo>
                    <a:pt x="528359" y="698500"/>
                  </a:lnTo>
                  <a:lnTo>
                    <a:pt x="551572" y="660400"/>
                  </a:lnTo>
                  <a:lnTo>
                    <a:pt x="575235" y="622300"/>
                  </a:lnTo>
                  <a:lnTo>
                    <a:pt x="599344" y="571500"/>
                  </a:lnTo>
                  <a:lnTo>
                    <a:pt x="623896" y="533400"/>
                  </a:lnTo>
                  <a:lnTo>
                    <a:pt x="648887" y="495300"/>
                  </a:lnTo>
                  <a:lnTo>
                    <a:pt x="674314" y="444500"/>
                  </a:lnTo>
                  <a:lnTo>
                    <a:pt x="700175" y="406400"/>
                  </a:lnTo>
                  <a:lnTo>
                    <a:pt x="726466" y="368300"/>
                  </a:lnTo>
                  <a:lnTo>
                    <a:pt x="753184" y="330200"/>
                  </a:lnTo>
                  <a:lnTo>
                    <a:pt x="780325" y="292100"/>
                  </a:lnTo>
                  <a:lnTo>
                    <a:pt x="807887" y="241300"/>
                  </a:lnTo>
                  <a:lnTo>
                    <a:pt x="835866" y="203200"/>
                  </a:lnTo>
                  <a:lnTo>
                    <a:pt x="864259" y="165100"/>
                  </a:lnTo>
                  <a:lnTo>
                    <a:pt x="893064" y="127000"/>
                  </a:lnTo>
                  <a:lnTo>
                    <a:pt x="1001267" y="0"/>
                  </a:lnTo>
                  <a:lnTo>
                    <a:pt x="1525524" y="0"/>
                  </a:lnTo>
                  <a:lnTo>
                    <a:pt x="1459992" y="63500"/>
                  </a:lnTo>
                  <a:lnTo>
                    <a:pt x="1427598" y="101600"/>
                  </a:lnTo>
                  <a:lnTo>
                    <a:pt x="1395625" y="127000"/>
                  </a:lnTo>
                  <a:lnTo>
                    <a:pt x="1364078" y="165100"/>
                  </a:lnTo>
                  <a:lnTo>
                    <a:pt x="1332960" y="203200"/>
                  </a:lnTo>
                  <a:lnTo>
                    <a:pt x="1302275" y="241300"/>
                  </a:lnTo>
                  <a:lnTo>
                    <a:pt x="1272028" y="279400"/>
                  </a:lnTo>
                  <a:lnTo>
                    <a:pt x="1242220" y="317500"/>
                  </a:lnTo>
                  <a:lnTo>
                    <a:pt x="1212858" y="355600"/>
                  </a:lnTo>
                  <a:lnTo>
                    <a:pt x="1183943" y="393700"/>
                  </a:lnTo>
                  <a:lnTo>
                    <a:pt x="1155481" y="444500"/>
                  </a:lnTo>
                  <a:lnTo>
                    <a:pt x="1127475" y="482600"/>
                  </a:lnTo>
                  <a:lnTo>
                    <a:pt x="1099929" y="520700"/>
                  </a:lnTo>
                  <a:lnTo>
                    <a:pt x="1072847" y="558800"/>
                  </a:lnTo>
                  <a:lnTo>
                    <a:pt x="1046232" y="596900"/>
                  </a:lnTo>
                  <a:lnTo>
                    <a:pt x="1020088" y="635000"/>
                  </a:lnTo>
                  <a:lnTo>
                    <a:pt x="994420" y="685800"/>
                  </a:lnTo>
                  <a:lnTo>
                    <a:pt x="969230" y="723900"/>
                  </a:lnTo>
                  <a:lnTo>
                    <a:pt x="944524" y="762000"/>
                  </a:lnTo>
                  <a:lnTo>
                    <a:pt x="920304" y="812800"/>
                  </a:lnTo>
                  <a:lnTo>
                    <a:pt x="896574" y="850900"/>
                  </a:lnTo>
                  <a:lnTo>
                    <a:pt x="873339" y="889000"/>
                  </a:lnTo>
                  <a:lnTo>
                    <a:pt x="850602" y="939800"/>
                  </a:lnTo>
                  <a:lnTo>
                    <a:pt x="828367" y="977900"/>
                  </a:lnTo>
                  <a:lnTo>
                    <a:pt x="806637" y="1028700"/>
                  </a:lnTo>
                  <a:lnTo>
                    <a:pt x="785417" y="1066800"/>
                  </a:lnTo>
                  <a:lnTo>
                    <a:pt x="764711" y="1117600"/>
                  </a:lnTo>
                  <a:lnTo>
                    <a:pt x="744522" y="1155700"/>
                  </a:lnTo>
                  <a:lnTo>
                    <a:pt x="724854" y="1206500"/>
                  </a:lnTo>
                  <a:lnTo>
                    <a:pt x="705711" y="1244600"/>
                  </a:lnTo>
                  <a:lnTo>
                    <a:pt x="687097" y="1295400"/>
                  </a:lnTo>
                  <a:lnTo>
                    <a:pt x="669015" y="1333500"/>
                  </a:lnTo>
                  <a:lnTo>
                    <a:pt x="651470" y="1384300"/>
                  </a:lnTo>
                  <a:lnTo>
                    <a:pt x="634465" y="1435100"/>
                  </a:lnTo>
                  <a:lnTo>
                    <a:pt x="618004" y="1473200"/>
                  </a:lnTo>
                  <a:lnTo>
                    <a:pt x="602090" y="1524000"/>
                  </a:lnTo>
                  <a:lnTo>
                    <a:pt x="586729" y="1574800"/>
                  </a:lnTo>
                  <a:lnTo>
                    <a:pt x="571923" y="1625600"/>
                  </a:lnTo>
                  <a:lnTo>
                    <a:pt x="557677" y="1663700"/>
                  </a:lnTo>
                  <a:lnTo>
                    <a:pt x="543993" y="1714500"/>
                  </a:lnTo>
                  <a:lnTo>
                    <a:pt x="530877" y="1765300"/>
                  </a:lnTo>
                  <a:lnTo>
                    <a:pt x="518331" y="1816100"/>
                  </a:lnTo>
                  <a:lnTo>
                    <a:pt x="506360" y="1854200"/>
                  </a:lnTo>
                  <a:lnTo>
                    <a:pt x="494968" y="1905000"/>
                  </a:lnTo>
                  <a:lnTo>
                    <a:pt x="484158" y="1955800"/>
                  </a:lnTo>
                  <a:lnTo>
                    <a:pt x="473934" y="2006600"/>
                  </a:lnTo>
                  <a:lnTo>
                    <a:pt x="464300" y="2057400"/>
                  </a:lnTo>
                  <a:lnTo>
                    <a:pt x="455260" y="2108200"/>
                  </a:lnTo>
                  <a:lnTo>
                    <a:pt x="446818" y="2159000"/>
                  </a:lnTo>
                  <a:lnTo>
                    <a:pt x="438977" y="2209800"/>
                  </a:lnTo>
                  <a:lnTo>
                    <a:pt x="431741" y="2260600"/>
                  </a:lnTo>
                  <a:lnTo>
                    <a:pt x="425115" y="2311400"/>
                  </a:lnTo>
                  <a:lnTo>
                    <a:pt x="419101" y="2362200"/>
                  </a:lnTo>
                  <a:lnTo>
                    <a:pt x="413704" y="2413000"/>
                  </a:lnTo>
                  <a:lnTo>
                    <a:pt x="408928" y="2463800"/>
                  </a:lnTo>
                  <a:lnTo>
                    <a:pt x="404776" y="2514600"/>
                  </a:lnTo>
                  <a:lnTo>
                    <a:pt x="401252" y="2565400"/>
                  </a:lnTo>
                  <a:lnTo>
                    <a:pt x="398361" y="2616200"/>
                  </a:lnTo>
                  <a:lnTo>
                    <a:pt x="396105" y="2667000"/>
                  </a:lnTo>
                  <a:lnTo>
                    <a:pt x="394489" y="2717800"/>
                  </a:lnTo>
                  <a:lnTo>
                    <a:pt x="393517" y="2768600"/>
                  </a:lnTo>
                  <a:lnTo>
                    <a:pt x="393192" y="2819400"/>
                  </a:lnTo>
                  <a:lnTo>
                    <a:pt x="393517" y="2870200"/>
                  </a:lnTo>
                  <a:lnTo>
                    <a:pt x="394489" y="2921000"/>
                  </a:lnTo>
                  <a:lnTo>
                    <a:pt x="396105" y="2984500"/>
                  </a:lnTo>
                  <a:lnTo>
                    <a:pt x="398361" y="3035300"/>
                  </a:lnTo>
                  <a:lnTo>
                    <a:pt x="401252" y="3086100"/>
                  </a:lnTo>
                  <a:lnTo>
                    <a:pt x="404776" y="3136900"/>
                  </a:lnTo>
                  <a:lnTo>
                    <a:pt x="408928" y="3187700"/>
                  </a:lnTo>
                  <a:lnTo>
                    <a:pt x="413704" y="3238500"/>
                  </a:lnTo>
                  <a:lnTo>
                    <a:pt x="419101" y="3289300"/>
                  </a:lnTo>
                  <a:lnTo>
                    <a:pt x="425115" y="3340100"/>
                  </a:lnTo>
                  <a:lnTo>
                    <a:pt x="431741" y="3390900"/>
                  </a:lnTo>
                  <a:lnTo>
                    <a:pt x="438977" y="3441700"/>
                  </a:lnTo>
                  <a:lnTo>
                    <a:pt x="446818" y="3492500"/>
                  </a:lnTo>
                  <a:lnTo>
                    <a:pt x="455260" y="3543300"/>
                  </a:lnTo>
                  <a:lnTo>
                    <a:pt x="464300" y="3581400"/>
                  </a:lnTo>
                  <a:lnTo>
                    <a:pt x="473934" y="3632200"/>
                  </a:lnTo>
                  <a:lnTo>
                    <a:pt x="484158" y="3683000"/>
                  </a:lnTo>
                  <a:lnTo>
                    <a:pt x="494968" y="3733800"/>
                  </a:lnTo>
                  <a:lnTo>
                    <a:pt x="506360" y="3784600"/>
                  </a:lnTo>
                  <a:lnTo>
                    <a:pt x="518331" y="3835400"/>
                  </a:lnTo>
                  <a:lnTo>
                    <a:pt x="530877" y="3886200"/>
                  </a:lnTo>
                  <a:lnTo>
                    <a:pt x="543993" y="3924300"/>
                  </a:lnTo>
                  <a:lnTo>
                    <a:pt x="557677" y="3975100"/>
                  </a:lnTo>
                  <a:lnTo>
                    <a:pt x="571923" y="4025900"/>
                  </a:lnTo>
                  <a:lnTo>
                    <a:pt x="586729" y="4076700"/>
                  </a:lnTo>
                  <a:lnTo>
                    <a:pt x="602090" y="4114800"/>
                  </a:lnTo>
                  <a:lnTo>
                    <a:pt x="618004" y="4165600"/>
                  </a:lnTo>
                  <a:lnTo>
                    <a:pt x="634465" y="4216400"/>
                  </a:lnTo>
                  <a:lnTo>
                    <a:pt x="651470" y="4254500"/>
                  </a:lnTo>
                  <a:lnTo>
                    <a:pt x="669015" y="4305300"/>
                  </a:lnTo>
                  <a:lnTo>
                    <a:pt x="687097" y="4356100"/>
                  </a:lnTo>
                  <a:lnTo>
                    <a:pt x="705711" y="4394200"/>
                  </a:lnTo>
                  <a:lnTo>
                    <a:pt x="724854" y="4445000"/>
                  </a:lnTo>
                  <a:lnTo>
                    <a:pt x="744522" y="4483100"/>
                  </a:lnTo>
                  <a:lnTo>
                    <a:pt x="764711" y="4533900"/>
                  </a:lnTo>
                  <a:lnTo>
                    <a:pt x="785417" y="4572000"/>
                  </a:lnTo>
                  <a:lnTo>
                    <a:pt x="806637" y="4622800"/>
                  </a:lnTo>
                  <a:lnTo>
                    <a:pt x="828367" y="4660900"/>
                  </a:lnTo>
                  <a:lnTo>
                    <a:pt x="850602" y="4711700"/>
                  </a:lnTo>
                  <a:lnTo>
                    <a:pt x="873339" y="4749800"/>
                  </a:lnTo>
                  <a:lnTo>
                    <a:pt x="896574" y="4787900"/>
                  </a:lnTo>
                  <a:lnTo>
                    <a:pt x="920304" y="4838700"/>
                  </a:lnTo>
                  <a:lnTo>
                    <a:pt x="944524" y="4876800"/>
                  </a:lnTo>
                  <a:lnTo>
                    <a:pt x="969230" y="4914900"/>
                  </a:lnTo>
                  <a:lnTo>
                    <a:pt x="994420" y="4965700"/>
                  </a:lnTo>
                  <a:lnTo>
                    <a:pt x="1020088" y="5003800"/>
                  </a:lnTo>
                  <a:lnTo>
                    <a:pt x="1046232" y="5041900"/>
                  </a:lnTo>
                  <a:lnTo>
                    <a:pt x="1072847" y="5080000"/>
                  </a:lnTo>
                  <a:lnTo>
                    <a:pt x="1099929" y="5130800"/>
                  </a:lnTo>
                  <a:lnTo>
                    <a:pt x="1127475" y="5168900"/>
                  </a:lnTo>
                  <a:lnTo>
                    <a:pt x="1155481" y="5207000"/>
                  </a:lnTo>
                  <a:lnTo>
                    <a:pt x="1183943" y="5245100"/>
                  </a:lnTo>
                  <a:lnTo>
                    <a:pt x="1212858" y="5283200"/>
                  </a:lnTo>
                  <a:lnTo>
                    <a:pt x="1242220" y="5321300"/>
                  </a:lnTo>
                  <a:lnTo>
                    <a:pt x="1272028" y="5359400"/>
                  </a:lnTo>
                  <a:lnTo>
                    <a:pt x="1302275" y="5397500"/>
                  </a:lnTo>
                  <a:lnTo>
                    <a:pt x="1332960" y="5435600"/>
                  </a:lnTo>
                  <a:lnTo>
                    <a:pt x="1364078" y="5473700"/>
                  </a:lnTo>
                  <a:lnTo>
                    <a:pt x="1395625" y="5511800"/>
                  </a:lnTo>
                  <a:lnTo>
                    <a:pt x="1427598" y="5549900"/>
                  </a:lnTo>
                  <a:lnTo>
                    <a:pt x="1459992" y="5588000"/>
                  </a:lnTo>
                  <a:lnTo>
                    <a:pt x="1522476" y="5651500"/>
                  </a:lnTo>
                  <a:close/>
                </a:path>
                <a:path w="8999220" h="5651500">
                  <a:moveTo>
                    <a:pt x="7321296" y="5651500"/>
                  </a:moveTo>
                  <a:lnTo>
                    <a:pt x="1677924" y="5651500"/>
                  </a:lnTo>
                  <a:lnTo>
                    <a:pt x="1642138" y="5613400"/>
                  </a:lnTo>
                  <a:lnTo>
                    <a:pt x="1608301" y="5575300"/>
                  </a:lnTo>
                  <a:lnTo>
                    <a:pt x="1574890" y="5537200"/>
                  </a:lnTo>
                  <a:lnTo>
                    <a:pt x="1541912" y="5499100"/>
                  </a:lnTo>
                  <a:lnTo>
                    <a:pt x="1509368" y="5473700"/>
                  </a:lnTo>
                  <a:lnTo>
                    <a:pt x="1477265" y="5435600"/>
                  </a:lnTo>
                  <a:lnTo>
                    <a:pt x="1445604" y="5397500"/>
                  </a:lnTo>
                  <a:lnTo>
                    <a:pt x="1414392" y="5359400"/>
                  </a:lnTo>
                  <a:lnTo>
                    <a:pt x="1383632" y="5321300"/>
                  </a:lnTo>
                  <a:lnTo>
                    <a:pt x="1353327" y="5283200"/>
                  </a:lnTo>
                  <a:lnTo>
                    <a:pt x="1323482" y="5245100"/>
                  </a:lnTo>
                  <a:lnTo>
                    <a:pt x="1294101" y="5207000"/>
                  </a:lnTo>
                  <a:lnTo>
                    <a:pt x="1265188" y="5168900"/>
                  </a:lnTo>
                  <a:lnTo>
                    <a:pt x="1236747" y="5130800"/>
                  </a:lnTo>
                  <a:lnTo>
                    <a:pt x="1208783" y="5080000"/>
                  </a:lnTo>
                  <a:lnTo>
                    <a:pt x="1181298" y="5041900"/>
                  </a:lnTo>
                  <a:lnTo>
                    <a:pt x="1154298" y="5003800"/>
                  </a:lnTo>
                  <a:lnTo>
                    <a:pt x="1127786" y="4965700"/>
                  </a:lnTo>
                  <a:lnTo>
                    <a:pt x="1101767" y="4927600"/>
                  </a:lnTo>
                  <a:lnTo>
                    <a:pt x="1076243" y="4876800"/>
                  </a:lnTo>
                  <a:lnTo>
                    <a:pt x="1051221" y="4838700"/>
                  </a:lnTo>
                  <a:lnTo>
                    <a:pt x="1026703" y="4800600"/>
                  </a:lnTo>
                  <a:lnTo>
                    <a:pt x="1002693" y="4749800"/>
                  </a:lnTo>
                  <a:lnTo>
                    <a:pt x="979196" y="4711700"/>
                  </a:lnTo>
                  <a:lnTo>
                    <a:pt x="956216" y="4660900"/>
                  </a:lnTo>
                  <a:lnTo>
                    <a:pt x="933757" y="4622800"/>
                  </a:lnTo>
                  <a:lnTo>
                    <a:pt x="911822" y="4584700"/>
                  </a:lnTo>
                  <a:lnTo>
                    <a:pt x="890417" y="4533900"/>
                  </a:lnTo>
                  <a:lnTo>
                    <a:pt x="869544" y="4483100"/>
                  </a:lnTo>
                  <a:lnTo>
                    <a:pt x="849209" y="4445000"/>
                  </a:lnTo>
                  <a:lnTo>
                    <a:pt x="829414" y="4394200"/>
                  </a:lnTo>
                  <a:lnTo>
                    <a:pt x="810165" y="4356100"/>
                  </a:lnTo>
                  <a:lnTo>
                    <a:pt x="791464" y="4305300"/>
                  </a:lnTo>
                  <a:lnTo>
                    <a:pt x="773318" y="4267200"/>
                  </a:lnTo>
                  <a:lnTo>
                    <a:pt x="755728" y="4216400"/>
                  </a:lnTo>
                  <a:lnTo>
                    <a:pt x="738700" y="4165600"/>
                  </a:lnTo>
                  <a:lnTo>
                    <a:pt x="722237" y="4127500"/>
                  </a:lnTo>
                  <a:lnTo>
                    <a:pt x="706343" y="4076700"/>
                  </a:lnTo>
                  <a:lnTo>
                    <a:pt x="691024" y="4025900"/>
                  </a:lnTo>
                  <a:lnTo>
                    <a:pt x="676281" y="3975100"/>
                  </a:lnTo>
                  <a:lnTo>
                    <a:pt x="662121" y="3937000"/>
                  </a:lnTo>
                  <a:lnTo>
                    <a:pt x="648546" y="3886200"/>
                  </a:lnTo>
                  <a:lnTo>
                    <a:pt x="635561" y="3835400"/>
                  </a:lnTo>
                  <a:lnTo>
                    <a:pt x="623170" y="3784600"/>
                  </a:lnTo>
                  <a:lnTo>
                    <a:pt x="611377" y="3733800"/>
                  </a:lnTo>
                  <a:lnTo>
                    <a:pt x="600185" y="3683000"/>
                  </a:lnTo>
                  <a:lnTo>
                    <a:pt x="589600" y="3644900"/>
                  </a:lnTo>
                  <a:lnTo>
                    <a:pt x="579625" y="3594100"/>
                  </a:lnTo>
                  <a:lnTo>
                    <a:pt x="570264" y="3543300"/>
                  </a:lnTo>
                  <a:lnTo>
                    <a:pt x="561521" y="3492500"/>
                  </a:lnTo>
                  <a:lnTo>
                    <a:pt x="553401" y="3441700"/>
                  </a:lnTo>
                  <a:lnTo>
                    <a:pt x="545906" y="3390900"/>
                  </a:lnTo>
                  <a:lnTo>
                    <a:pt x="539042" y="3340100"/>
                  </a:lnTo>
                  <a:lnTo>
                    <a:pt x="532813" y="3289300"/>
                  </a:lnTo>
                  <a:lnTo>
                    <a:pt x="527222" y="3238500"/>
                  </a:lnTo>
                  <a:lnTo>
                    <a:pt x="522274" y="3187700"/>
                  </a:lnTo>
                  <a:lnTo>
                    <a:pt x="517972" y="3136900"/>
                  </a:lnTo>
                  <a:lnTo>
                    <a:pt x="514321" y="3086100"/>
                  </a:lnTo>
                  <a:lnTo>
                    <a:pt x="511324" y="3035300"/>
                  </a:lnTo>
                  <a:lnTo>
                    <a:pt x="508987" y="2984500"/>
                  </a:lnTo>
                  <a:lnTo>
                    <a:pt x="507312" y="2921000"/>
                  </a:lnTo>
                  <a:lnTo>
                    <a:pt x="506304" y="2870200"/>
                  </a:lnTo>
                  <a:lnTo>
                    <a:pt x="505967" y="2819400"/>
                  </a:lnTo>
                  <a:lnTo>
                    <a:pt x="506304" y="2768600"/>
                  </a:lnTo>
                  <a:lnTo>
                    <a:pt x="507312" y="2717800"/>
                  </a:lnTo>
                  <a:lnTo>
                    <a:pt x="508987" y="2667000"/>
                  </a:lnTo>
                  <a:lnTo>
                    <a:pt x="511324" y="2616200"/>
                  </a:lnTo>
                  <a:lnTo>
                    <a:pt x="514321" y="2565400"/>
                  </a:lnTo>
                  <a:lnTo>
                    <a:pt x="517972" y="2514600"/>
                  </a:lnTo>
                  <a:lnTo>
                    <a:pt x="522274" y="2463800"/>
                  </a:lnTo>
                  <a:lnTo>
                    <a:pt x="527222" y="2413000"/>
                  </a:lnTo>
                  <a:lnTo>
                    <a:pt x="532813" y="2362200"/>
                  </a:lnTo>
                  <a:lnTo>
                    <a:pt x="539042" y="2311400"/>
                  </a:lnTo>
                  <a:lnTo>
                    <a:pt x="545906" y="2260600"/>
                  </a:lnTo>
                  <a:lnTo>
                    <a:pt x="553401" y="2209800"/>
                  </a:lnTo>
                  <a:lnTo>
                    <a:pt x="561521" y="2159000"/>
                  </a:lnTo>
                  <a:lnTo>
                    <a:pt x="570264" y="2108200"/>
                  </a:lnTo>
                  <a:lnTo>
                    <a:pt x="579625" y="2057400"/>
                  </a:lnTo>
                  <a:lnTo>
                    <a:pt x="589600" y="2006600"/>
                  </a:lnTo>
                  <a:lnTo>
                    <a:pt x="600185" y="1955800"/>
                  </a:lnTo>
                  <a:lnTo>
                    <a:pt x="611377" y="1905000"/>
                  </a:lnTo>
                  <a:lnTo>
                    <a:pt x="623170" y="1854200"/>
                  </a:lnTo>
                  <a:lnTo>
                    <a:pt x="635561" y="1803400"/>
                  </a:lnTo>
                  <a:lnTo>
                    <a:pt x="648546" y="1765300"/>
                  </a:lnTo>
                  <a:lnTo>
                    <a:pt x="662121" y="1714500"/>
                  </a:lnTo>
                  <a:lnTo>
                    <a:pt x="676281" y="1663700"/>
                  </a:lnTo>
                  <a:lnTo>
                    <a:pt x="691024" y="1612900"/>
                  </a:lnTo>
                  <a:lnTo>
                    <a:pt x="706343" y="1574800"/>
                  </a:lnTo>
                  <a:lnTo>
                    <a:pt x="722237" y="1524000"/>
                  </a:lnTo>
                  <a:lnTo>
                    <a:pt x="738700" y="1473200"/>
                  </a:lnTo>
                  <a:lnTo>
                    <a:pt x="755728" y="1422400"/>
                  </a:lnTo>
                  <a:lnTo>
                    <a:pt x="773318" y="1384300"/>
                  </a:lnTo>
                  <a:lnTo>
                    <a:pt x="791464" y="1333500"/>
                  </a:lnTo>
                  <a:lnTo>
                    <a:pt x="810165" y="1295400"/>
                  </a:lnTo>
                  <a:lnTo>
                    <a:pt x="829414" y="1244600"/>
                  </a:lnTo>
                  <a:lnTo>
                    <a:pt x="849209" y="1193800"/>
                  </a:lnTo>
                  <a:lnTo>
                    <a:pt x="869544" y="1155700"/>
                  </a:lnTo>
                  <a:lnTo>
                    <a:pt x="890417" y="1104900"/>
                  </a:lnTo>
                  <a:lnTo>
                    <a:pt x="911822" y="1066800"/>
                  </a:lnTo>
                  <a:lnTo>
                    <a:pt x="933757" y="1016000"/>
                  </a:lnTo>
                  <a:lnTo>
                    <a:pt x="956216" y="977900"/>
                  </a:lnTo>
                  <a:lnTo>
                    <a:pt x="979196" y="939800"/>
                  </a:lnTo>
                  <a:lnTo>
                    <a:pt x="1002693" y="889000"/>
                  </a:lnTo>
                  <a:lnTo>
                    <a:pt x="1026703" y="850900"/>
                  </a:lnTo>
                  <a:lnTo>
                    <a:pt x="1051221" y="800100"/>
                  </a:lnTo>
                  <a:lnTo>
                    <a:pt x="1076243" y="762000"/>
                  </a:lnTo>
                  <a:lnTo>
                    <a:pt x="1101767" y="723900"/>
                  </a:lnTo>
                  <a:lnTo>
                    <a:pt x="1127786" y="685800"/>
                  </a:lnTo>
                  <a:lnTo>
                    <a:pt x="1154298" y="635000"/>
                  </a:lnTo>
                  <a:lnTo>
                    <a:pt x="1181298" y="596900"/>
                  </a:lnTo>
                  <a:lnTo>
                    <a:pt x="1208783" y="558800"/>
                  </a:lnTo>
                  <a:lnTo>
                    <a:pt x="1236747" y="520700"/>
                  </a:lnTo>
                  <a:lnTo>
                    <a:pt x="1265188" y="482600"/>
                  </a:lnTo>
                  <a:lnTo>
                    <a:pt x="1294101" y="444500"/>
                  </a:lnTo>
                  <a:lnTo>
                    <a:pt x="1323482" y="406400"/>
                  </a:lnTo>
                  <a:lnTo>
                    <a:pt x="1353327" y="368300"/>
                  </a:lnTo>
                  <a:lnTo>
                    <a:pt x="1383632" y="330200"/>
                  </a:lnTo>
                  <a:lnTo>
                    <a:pt x="1414392" y="292100"/>
                  </a:lnTo>
                  <a:lnTo>
                    <a:pt x="1445604" y="254000"/>
                  </a:lnTo>
                  <a:lnTo>
                    <a:pt x="1477265" y="215900"/>
                  </a:lnTo>
                  <a:lnTo>
                    <a:pt x="1509368" y="177800"/>
                  </a:lnTo>
                  <a:lnTo>
                    <a:pt x="1541912" y="139700"/>
                  </a:lnTo>
                  <a:lnTo>
                    <a:pt x="1574890" y="101600"/>
                  </a:lnTo>
                  <a:lnTo>
                    <a:pt x="1608301" y="63500"/>
                  </a:lnTo>
                  <a:lnTo>
                    <a:pt x="1642138" y="38100"/>
                  </a:lnTo>
                  <a:lnTo>
                    <a:pt x="1676400" y="0"/>
                  </a:lnTo>
                  <a:lnTo>
                    <a:pt x="7322820" y="0"/>
                  </a:lnTo>
                  <a:lnTo>
                    <a:pt x="7357081" y="38100"/>
                  </a:lnTo>
                  <a:lnTo>
                    <a:pt x="7390919" y="63500"/>
                  </a:lnTo>
                  <a:lnTo>
                    <a:pt x="7424329" y="101600"/>
                  </a:lnTo>
                  <a:lnTo>
                    <a:pt x="7457308" y="139700"/>
                  </a:lnTo>
                  <a:lnTo>
                    <a:pt x="7489851" y="177800"/>
                  </a:lnTo>
                  <a:lnTo>
                    <a:pt x="7521955" y="215900"/>
                  </a:lnTo>
                  <a:lnTo>
                    <a:pt x="7553615" y="254000"/>
                  </a:lnTo>
                  <a:lnTo>
                    <a:pt x="7584827" y="292100"/>
                  </a:lnTo>
                  <a:lnTo>
                    <a:pt x="7615588" y="330200"/>
                  </a:lnTo>
                  <a:lnTo>
                    <a:pt x="7645893" y="368300"/>
                  </a:lnTo>
                  <a:lnTo>
                    <a:pt x="7675737" y="406400"/>
                  </a:lnTo>
                  <a:lnTo>
                    <a:pt x="7705118" y="444500"/>
                  </a:lnTo>
                  <a:lnTo>
                    <a:pt x="7734031" y="482600"/>
                  </a:lnTo>
                  <a:lnTo>
                    <a:pt x="7762472" y="520700"/>
                  </a:lnTo>
                  <a:lnTo>
                    <a:pt x="7790437" y="558800"/>
                  </a:lnTo>
                  <a:lnTo>
                    <a:pt x="7817921" y="596900"/>
                  </a:lnTo>
                  <a:lnTo>
                    <a:pt x="7844921" y="635000"/>
                  </a:lnTo>
                  <a:lnTo>
                    <a:pt x="7871433" y="685800"/>
                  </a:lnTo>
                  <a:lnTo>
                    <a:pt x="7897453" y="723900"/>
                  </a:lnTo>
                  <a:lnTo>
                    <a:pt x="7922976" y="762000"/>
                  </a:lnTo>
                  <a:lnTo>
                    <a:pt x="7947999" y="800100"/>
                  </a:lnTo>
                  <a:lnTo>
                    <a:pt x="7972517" y="850900"/>
                  </a:lnTo>
                  <a:lnTo>
                    <a:pt x="7996526" y="889000"/>
                  </a:lnTo>
                  <a:lnTo>
                    <a:pt x="8020023" y="939800"/>
                  </a:lnTo>
                  <a:lnTo>
                    <a:pt x="8043003" y="977900"/>
                  </a:lnTo>
                  <a:lnTo>
                    <a:pt x="8065462" y="1016000"/>
                  </a:lnTo>
                  <a:lnTo>
                    <a:pt x="8087397" y="1066800"/>
                  </a:lnTo>
                  <a:lnTo>
                    <a:pt x="8108803" y="1104900"/>
                  </a:lnTo>
                  <a:lnTo>
                    <a:pt x="8129675" y="1155700"/>
                  </a:lnTo>
                  <a:lnTo>
                    <a:pt x="8150011" y="1193800"/>
                  </a:lnTo>
                  <a:lnTo>
                    <a:pt x="8169805" y="1244600"/>
                  </a:lnTo>
                  <a:lnTo>
                    <a:pt x="8189055" y="1295400"/>
                  </a:lnTo>
                  <a:lnTo>
                    <a:pt x="8207755" y="1333500"/>
                  </a:lnTo>
                  <a:lnTo>
                    <a:pt x="8225902" y="1384300"/>
                  </a:lnTo>
                  <a:lnTo>
                    <a:pt x="8243491" y="1422400"/>
                  </a:lnTo>
                  <a:lnTo>
                    <a:pt x="8260520" y="1473200"/>
                  </a:lnTo>
                  <a:lnTo>
                    <a:pt x="8276983" y="1524000"/>
                  </a:lnTo>
                  <a:lnTo>
                    <a:pt x="8292876" y="1574800"/>
                  </a:lnTo>
                  <a:lnTo>
                    <a:pt x="8308196" y="1612900"/>
                  </a:lnTo>
                  <a:lnTo>
                    <a:pt x="8322938" y="1663700"/>
                  </a:lnTo>
                  <a:lnTo>
                    <a:pt x="8337098" y="1714500"/>
                  </a:lnTo>
                  <a:lnTo>
                    <a:pt x="8350673" y="1765300"/>
                  </a:lnTo>
                  <a:lnTo>
                    <a:pt x="8363658" y="1803400"/>
                  </a:lnTo>
                  <a:lnTo>
                    <a:pt x="8376049" y="1854200"/>
                  </a:lnTo>
                  <a:lnTo>
                    <a:pt x="8387843" y="1905000"/>
                  </a:lnTo>
                  <a:lnTo>
                    <a:pt x="8399034" y="1955800"/>
                  </a:lnTo>
                  <a:lnTo>
                    <a:pt x="8409619" y="2006600"/>
                  </a:lnTo>
                  <a:lnTo>
                    <a:pt x="8419594" y="2057400"/>
                  </a:lnTo>
                  <a:lnTo>
                    <a:pt x="8428955" y="2108200"/>
                  </a:lnTo>
                  <a:lnTo>
                    <a:pt x="8437698" y="2159000"/>
                  </a:lnTo>
                  <a:lnTo>
                    <a:pt x="8445819" y="2209800"/>
                  </a:lnTo>
                  <a:lnTo>
                    <a:pt x="8453313" y="2260600"/>
                  </a:lnTo>
                  <a:lnTo>
                    <a:pt x="8460177" y="2311400"/>
                  </a:lnTo>
                  <a:lnTo>
                    <a:pt x="8466406" y="2362200"/>
                  </a:lnTo>
                  <a:lnTo>
                    <a:pt x="8471997" y="2413000"/>
                  </a:lnTo>
                  <a:lnTo>
                    <a:pt x="8476946" y="2463800"/>
                  </a:lnTo>
                  <a:lnTo>
                    <a:pt x="8481248" y="2514600"/>
                  </a:lnTo>
                  <a:lnTo>
                    <a:pt x="8484899" y="2565400"/>
                  </a:lnTo>
                  <a:lnTo>
                    <a:pt x="8487895" y="2616200"/>
                  </a:lnTo>
                  <a:lnTo>
                    <a:pt x="8490233" y="2667000"/>
                  </a:lnTo>
                  <a:lnTo>
                    <a:pt x="8491907" y="2717800"/>
                  </a:lnTo>
                  <a:lnTo>
                    <a:pt x="8492915" y="2768600"/>
                  </a:lnTo>
                  <a:lnTo>
                    <a:pt x="8493252" y="2819400"/>
                  </a:lnTo>
                  <a:lnTo>
                    <a:pt x="8492915" y="2870200"/>
                  </a:lnTo>
                  <a:lnTo>
                    <a:pt x="8491907" y="2921000"/>
                  </a:lnTo>
                  <a:lnTo>
                    <a:pt x="8490233" y="2984500"/>
                  </a:lnTo>
                  <a:lnTo>
                    <a:pt x="8487895" y="3035300"/>
                  </a:lnTo>
                  <a:lnTo>
                    <a:pt x="8484899" y="3086100"/>
                  </a:lnTo>
                  <a:lnTo>
                    <a:pt x="8481248" y="3136900"/>
                  </a:lnTo>
                  <a:lnTo>
                    <a:pt x="8476946" y="3187700"/>
                  </a:lnTo>
                  <a:lnTo>
                    <a:pt x="8471997" y="3238500"/>
                  </a:lnTo>
                  <a:lnTo>
                    <a:pt x="8466406" y="3289300"/>
                  </a:lnTo>
                  <a:lnTo>
                    <a:pt x="8460177" y="3340100"/>
                  </a:lnTo>
                  <a:lnTo>
                    <a:pt x="8453313" y="3390900"/>
                  </a:lnTo>
                  <a:lnTo>
                    <a:pt x="8445819" y="3441700"/>
                  </a:lnTo>
                  <a:lnTo>
                    <a:pt x="8437698" y="3492500"/>
                  </a:lnTo>
                  <a:lnTo>
                    <a:pt x="8428955" y="3543300"/>
                  </a:lnTo>
                  <a:lnTo>
                    <a:pt x="8419594" y="3594100"/>
                  </a:lnTo>
                  <a:lnTo>
                    <a:pt x="8409619" y="3644900"/>
                  </a:lnTo>
                  <a:lnTo>
                    <a:pt x="8399034" y="3683000"/>
                  </a:lnTo>
                  <a:lnTo>
                    <a:pt x="8387843" y="3733800"/>
                  </a:lnTo>
                  <a:lnTo>
                    <a:pt x="8376049" y="3784600"/>
                  </a:lnTo>
                  <a:lnTo>
                    <a:pt x="8363658" y="3835400"/>
                  </a:lnTo>
                  <a:lnTo>
                    <a:pt x="8350673" y="3886200"/>
                  </a:lnTo>
                  <a:lnTo>
                    <a:pt x="8337098" y="3937000"/>
                  </a:lnTo>
                  <a:lnTo>
                    <a:pt x="8322938" y="3975100"/>
                  </a:lnTo>
                  <a:lnTo>
                    <a:pt x="8308196" y="4025900"/>
                  </a:lnTo>
                  <a:lnTo>
                    <a:pt x="8292876" y="4076700"/>
                  </a:lnTo>
                  <a:lnTo>
                    <a:pt x="8276983" y="4127500"/>
                  </a:lnTo>
                  <a:lnTo>
                    <a:pt x="8260520" y="4165600"/>
                  </a:lnTo>
                  <a:lnTo>
                    <a:pt x="8243491" y="4216400"/>
                  </a:lnTo>
                  <a:lnTo>
                    <a:pt x="8225902" y="4267200"/>
                  </a:lnTo>
                  <a:lnTo>
                    <a:pt x="8207755" y="4305300"/>
                  </a:lnTo>
                  <a:lnTo>
                    <a:pt x="8189055" y="4356100"/>
                  </a:lnTo>
                  <a:lnTo>
                    <a:pt x="8169805" y="4394200"/>
                  </a:lnTo>
                  <a:lnTo>
                    <a:pt x="8150011" y="4445000"/>
                  </a:lnTo>
                  <a:lnTo>
                    <a:pt x="8129675" y="4483100"/>
                  </a:lnTo>
                  <a:lnTo>
                    <a:pt x="8108803" y="4533900"/>
                  </a:lnTo>
                  <a:lnTo>
                    <a:pt x="8087397" y="4584700"/>
                  </a:lnTo>
                  <a:lnTo>
                    <a:pt x="8065462" y="4622800"/>
                  </a:lnTo>
                  <a:lnTo>
                    <a:pt x="8043003" y="4660900"/>
                  </a:lnTo>
                  <a:lnTo>
                    <a:pt x="8020023" y="4711700"/>
                  </a:lnTo>
                  <a:lnTo>
                    <a:pt x="7996526" y="4749800"/>
                  </a:lnTo>
                  <a:lnTo>
                    <a:pt x="7972517" y="4800600"/>
                  </a:lnTo>
                  <a:lnTo>
                    <a:pt x="7947999" y="4838700"/>
                  </a:lnTo>
                  <a:lnTo>
                    <a:pt x="7922976" y="4876800"/>
                  </a:lnTo>
                  <a:lnTo>
                    <a:pt x="7897453" y="4927600"/>
                  </a:lnTo>
                  <a:lnTo>
                    <a:pt x="7871433" y="4965700"/>
                  </a:lnTo>
                  <a:lnTo>
                    <a:pt x="7844921" y="5003800"/>
                  </a:lnTo>
                  <a:lnTo>
                    <a:pt x="7817921" y="5041900"/>
                  </a:lnTo>
                  <a:lnTo>
                    <a:pt x="7790437" y="5080000"/>
                  </a:lnTo>
                  <a:lnTo>
                    <a:pt x="7762472" y="5130800"/>
                  </a:lnTo>
                  <a:lnTo>
                    <a:pt x="7734031" y="5168900"/>
                  </a:lnTo>
                  <a:lnTo>
                    <a:pt x="7705118" y="5207000"/>
                  </a:lnTo>
                  <a:lnTo>
                    <a:pt x="7675737" y="5245100"/>
                  </a:lnTo>
                  <a:lnTo>
                    <a:pt x="7645893" y="5283200"/>
                  </a:lnTo>
                  <a:lnTo>
                    <a:pt x="7615588" y="5321300"/>
                  </a:lnTo>
                  <a:lnTo>
                    <a:pt x="7584827" y="5359400"/>
                  </a:lnTo>
                  <a:lnTo>
                    <a:pt x="7553615" y="5397500"/>
                  </a:lnTo>
                  <a:lnTo>
                    <a:pt x="7521955" y="5435600"/>
                  </a:lnTo>
                  <a:lnTo>
                    <a:pt x="7489851" y="5473700"/>
                  </a:lnTo>
                  <a:lnTo>
                    <a:pt x="7457308" y="5499100"/>
                  </a:lnTo>
                  <a:lnTo>
                    <a:pt x="7424329" y="5537200"/>
                  </a:lnTo>
                  <a:lnTo>
                    <a:pt x="7390919" y="5575300"/>
                  </a:lnTo>
                  <a:lnTo>
                    <a:pt x="7357081" y="5613400"/>
                  </a:lnTo>
                  <a:lnTo>
                    <a:pt x="7321296" y="5651500"/>
                  </a:lnTo>
                  <a:close/>
                </a:path>
                <a:path w="8999220" h="5651500">
                  <a:moveTo>
                    <a:pt x="8001000" y="5651500"/>
                  </a:moveTo>
                  <a:lnTo>
                    <a:pt x="7476744" y="5651500"/>
                  </a:lnTo>
                  <a:lnTo>
                    <a:pt x="7539228" y="5588000"/>
                  </a:lnTo>
                  <a:lnTo>
                    <a:pt x="7571622" y="5549900"/>
                  </a:lnTo>
                  <a:lnTo>
                    <a:pt x="7603594" y="5511800"/>
                  </a:lnTo>
                  <a:lnTo>
                    <a:pt x="7635142" y="5473700"/>
                  </a:lnTo>
                  <a:lnTo>
                    <a:pt x="7666259" y="5435600"/>
                  </a:lnTo>
                  <a:lnTo>
                    <a:pt x="7696944" y="5397500"/>
                  </a:lnTo>
                  <a:lnTo>
                    <a:pt x="7727192" y="5359400"/>
                  </a:lnTo>
                  <a:lnTo>
                    <a:pt x="7756999" y="5321300"/>
                  </a:lnTo>
                  <a:lnTo>
                    <a:pt x="7786362" y="5283200"/>
                  </a:lnTo>
                  <a:lnTo>
                    <a:pt x="7815276" y="5245100"/>
                  </a:lnTo>
                  <a:lnTo>
                    <a:pt x="7843738" y="5207000"/>
                  </a:lnTo>
                  <a:lnTo>
                    <a:pt x="7871744" y="5168900"/>
                  </a:lnTo>
                  <a:lnTo>
                    <a:pt x="7899290" y="5130800"/>
                  </a:lnTo>
                  <a:lnTo>
                    <a:pt x="7926373" y="5080000"/>
                  </a:lnTo>
                  <a:lnTo>
                    <a:pt x="7952988" y="5041900"/>
                  </a:lnTo>
                  <a:lnTo>
                    <a:pt x="7979131" y="5003800"/>
                  </a:lnTo>
                  <a:lnTo>
                    <a:pt x="8004800" y="4965700"/>
                  </a:lnTo>
                  <a:lnTo>
                    <a:pt x="8029989" y="4914900"/>
                  </a:lnTo>
                  <a:lnTo>
                    <a:pt x="8054696" y="4876800"/>
                  </a:lnTo>
                  <a:lnTo>
                    <a:pt x="8078916" y="4838700"/>
                  </a:lnTo>
                  <a:lnTo>
                    <a:pt x="8102645" y="4787900"/>
                  </a:lnTo>
                  <a:lnTo>
                    <a:pt x="8125881" y="4749800"/>
                  </a:lnTo>
                  <a:lnTo>
                    <a:pt x="8148618" y="4711700"/>
                  </a:lnTo>
                  <a:lnTo>
                    <a:pt x="8170853" y="4660900"/>
                  </a:lnTo>
                  <a:lnTo>
                    <a:pt x="8192582" y="4622800"/>
                  </a:lnTo>
                  <a:lnTo>
                    <a:pt x="8213802" y="4572000"/>
                  </a:lnTo>
                  <a:lnTo>
                    <a:pt x="8234508" y="4533900"/>
                  </a:lnTo>
                  <a:lnTo>
                    <a:pt x="8254697" y="4483100"/>
                  </a:lnTo>
                  <a:lnTo>
                    <a:pt x="8274365" y="4445000"/>
                  </a:lnTo>
                  <a:lnTo>
                    <a:pt x="8293508" y="4394200"/>
                  </a:lnTo>
                  <a:lnTo>
                    <a:pt x="8312123" y="4356100"/>
                  </a:lnTo>
                  <a:lnTo>
                    <a:pt x="8330204" y="4305300"/>
                  </a:lnTo>
                  <a:lnTo>
                    <a:pt x="8347750" y="4254500"/>
                  </a:lnTo>
                  <a:lnTo>
                    <a:pt x="8364755" y="4216400"/>
                  </a:lnTo>
                  <a:lnTo>
                    <a:pt x="8381216" y="4165600"/>
                  </a:lnTo>
                  <a:lnTo>
                    <a:pt x="8397129" y="4114800"/>
                  </a:lnTo>
                  <a:lnTo>
                    <a:pt x="8412491" y="4076700"/>
                  </a:lnTo>
                  <a:lnTo>
                    <a:pt x="8427296" y="4025900"/>
                  </a:lnTo>
                  <a:lnTo>
                    <a:pt x="8441543" y="3975100"/>
                  </a:lnTo>
                  <a:lnTo>
                    <a:pt x="8455226" y="3924300"/>
                  </a:lnTo>
                  <a:lnTo>
                    <a:pt x="8468343" y="3886200"/>
                  </a:lnTo>
                  <a:lnTo>
                    <a:pt x="8480888" y="3835400"/>
                  </a:lnTo>
                  <a:lnTo>
                    <a:pt x="8492859" y="3784600"/>
                  </a:lnTo>
                  <a:lnTo>
                    <a:pt x="8504251" y="3733800"/>
                  </a:lnTo>
                  <a:lnTo>
                    <a:pt x="8515061" y="3683000"/>
                  </a:lnTo>
                  <a:lnTo>
                    <a:pt x="8525285" y="3632200"/>
                  </a:lnTo>
                  <a:lnTo>
                    <a:pt x="8534919" y="3581400"/>
                  </a:lnTo>
                  <a:lnTo>
                    <a:pt x="8543959" y="3543300"/>
                  </a:lnTo>
                  <a:lnTo>
                    <a:pt x="8552402" y="3492500"/>
                  </a:lnTo>
                  <a:lnTo>
                    <a:pt x="8560243" y="3441700"/>
                  </a:lnTo>
                  <a:lnTo>
                    <a:pt x="8567479" y="3390900"/>
                  </a:lnTo>
                  <a:lnTo>
                    <a:pt x="8574105" y="3340100"/>
                  </a:lnTo>
                  <a:lnTo>
                    <a:pt x="8580119" y="3289300"/>
                  </a:lnTo>
                  <a:lnTo>
                    <a:pt x="8585516" y="3238500"/>
                  </a:lnTo>
                  <a:lnTo>
                    <a:pt x="8590292" y="3187700"/>
                  </a:lnTo>
                  <a:lnTo>
                    <a:pt x="8594444" y="3136900"/>
                  </a:lnTo>
                  <a:lnTo>
                    <a:pt x="8597967" y="3086100"/>
                  </a:lnTo>
                  <a:lnTo>
                    <a:pt x="8600859" y="3035300"/>
                  </a:lnTo>
                  <a:lnTo>
                    <a:pt x="8603115" y="2984500"/>
                  </a:lnTo>
                  <a:lnTo>
                    <a:pt x="8604731" y="2921000"/>
                  </a:lnTo>
                  <a:lnTo>
                    <a:pt x="8605703" y="2870200"/>
                  </a:lnTo>
                  <a:lnTo>
                    <a:pt x="8606028" y="2819400"/>
                  </a:lnTo>
                  <a:lnTo>
                    <a:pt x="8605703" y="2768600"/>
                  </a:lnTo>
                  <a:lnTo>
                    <a:pt x="8604731" y="2717800"/>
                  </a:lnTo>
                  <a:lnTo>
                    <a:pt x="8603115" y="2667000"/>
                  </a:lnTo>
                  <a:lnTo>
                    <a:pt x="8600859" y="2616200"/>
                  </a:lnTo>
                  <a:lnTo>
                    <a:pt x="8597967" y="2565400"/>
                  </a:lnTo>
                  <a:lnTo>
                    <a:pt x="8594444" y="2514600"/>
                  </a:lnTo>
                  <a:lnTo>
                    <a:pt x="8590292" y="2463800"/>
                  </a:lnTo>
                  <a:lnTo>
                    <a:pt x="8585516" y="2413000"/>
                  </a:lnTo>
                  <a:lnTo>
                    <a:pt x="8580119" y="2362200"/>
                  </a:lnTo>
                  <a:lnTo>
                    <a:pt x="8574105" y="2311400"/>
                  </a:lnTo>
                  <a:lnTo>
                    <a:pt x="8567479" y="2260600"/>
                  </a:lnTo>
                  <a:lnTo>
                    <a:pt x="8560243" y="2209800"/>
                  </a:lnTo>
                  <a:lnTo>
                    <a:pt x="8552402" y="2159000"/>
                  </a:lnTo>
                  <a:lnTo>
                    <a:pt x="8543959" y="2108200"/>
                  </a:lnTo>
                  <a:lnTo>
                    <a:pt x="8534919" y="2057400"/>
                  </a:lnTo>
                  <a:lnTo>
                    <a:pt x="8525285" y="2006600"/>
                  </a:lnTo>
                  <a:lnTo>
                    <a:pt x="8515061" y="1955800"/>
                  </a:lnTo>
                  <a:lnTo>
                    <a:pt x="8504251" y="1905000"/>
                  </a:lnTo>
                  <a:lnTo>
                    <a:pt x="8492859" y="1854200"/>
                  </a:lnTo>
                  <a:lnTo>
                    <a:pt x="8480888" y="1816100"/>
                  </a:lnTo>
                  <a:lnTo>
                    <a:pt x="8468343" y="1765300"/>
                  </a:lnTo>
                  <a:lnTo>
                    <a:pt x="8455226" y="1714500"/>
                  </a:lnTo>
                  <a:lnTo>
                    <a:pt x="8441543" y="1663700"/>
                  </a:lnTo>
                  <a:lnTo>
                    <a:pt x="8427296" y="1625600"/>
                  </a:lnTo>
                  <a:lnTo>
                    <a:pt x="8412491" y="1574800"/>
                  </a:lnTo>
                  <a:lnTo>
                    <a:pt x="8397129" y="1524000"/>
                  </a:lnTo>
                  <a:lnTo>
                    <a:pt x="8381216" y="1473200"/>
                  </a:lnTo>
                  <a:lnTo>
                    <a:pt x="8364755" y="1435100"/>
                  </a:lnTo>
                  <a:lnTo>
                    <a:pt x="8347750" y="1384300"/>
                  </a:lnTo>
                  <a:lnTo>
                    <a:pt x="8330204" y="1333500"/>
                  </a:lnTo>
                  <a:lnTo>
                    <a:pt x="8312123" y="1295400"/>
                  </a:lnTo>
                  <a:lnTo>
                    <a:pt x="8293508" y="1244600"/>
                  </a:lnTo>
                  <a:lnTo>
                    <a:pt x="8274365" y="1206500"/>
                  </a:lnTo>
                  <a:lnTo>
                    <a:pt x="8254697" y="1155700"/>
                  </a:lnTo>
                  <a:lnTo>
                    <a:pt x="8234508" y="1117600"/>
                  </a:lnTo>
                  <a:lnTo>
                    <a:pt x="8213802" y="1066800"/>
                  </a:lnTo>
                  <a:lnTo>
                    <a:pt x="8192582" y="1028700"/>
                  </a:lnTo>
                  <a:lnTo>
                    <a:pt x="8170853" y="977900"/>
                  </a:lnTo>
                  <a:lnTo>
                    <a:pt x="8148618" y="939800"/>
                  </a:lnTo>
                  <a:lnTo>
                    <a:pt x="8125881" y="889000"/>
                  </a:lnTo>
                  <a:lnTo>
                    <a:pt x="8102645" y="850900"/>
                  </a:lnTo>
                  <a:lnTo>
                    <a:pt x="8078916" y="812800"/>
                  </a:lnTo>
                  <a:lnTo>
                    <a:pt x="8054696" y="762000"/>
                  </a:lnTo>
                  <a:lnTo>
                    <a:pt x="8029989" y="723900"/>
                  </a:lnTo>
                  <a:lnTo>
                    <a:pt x="8004800" y="685800"/>
                  </a:lnTo>
                  <a:lnTo>
                    <a:pt x="7979131" y="635000"/>
                  </a:lnTo>
                  <a:lnTo>
                    <a:pt x="7952988" y="596900"/>
                  </a:lnTo>
                  <a:lnTo>
                    <a:pt x="7926373" y="558800"/>
                  </a:lnTo>
                  <a:lnTo>
                    <a:pt x="7899290" y="520700"/>
                  </a:lnTo>
                  <a:lnTo>
                    <a:pt x="7871744" y="482600"/>
                  </a:lnTo>
                  <a:lnTo>
                    <a:pt x="7843738" y="444500"/>
                  </a:lnTo>
                  <a:lnTo>
                    <a:pt x="7815276" y="393700"/>
                  </a:lnTo>
                  <a:lnTo>
                    <a:pt x="7786362" y="355600"/>
                  </a:lnTo>
                  <a:lnTo>
                    <a:pt x="7756999" y="317500"/>
                  </a:lnTo>
                  <a:lnTo>
                    <a:pt x="7727192" y="279400"/>
                  </a:lnTo>
                  <a:lnTo>
                    <a:pt x="7696944" y="241300"/>
                  </a:lnTo>
                  <a:lnTo>
                    <a:pt x="7666259" y="203200"/>
                  </a:lnTo>
                  <a:lnTo>
                    <a:pt x="7635142" y="165100"/>
                  </a:lnTo>
                  <a:lnTo>
                    <a:pt x="7603594" y="127000"/>
                  </a:lnTo>
                  <a:lnTo>
                    <a:pt x="7571622" y="101600"/>
                  </a:lnTo>
                  <a:lnTo>
                    <a:pt x="7539228" y="63500"/>
                  </a:lnTo>
                  <a:lnTo>
                    <a:pt x="7473696" y="0"/>
                  </a:lnTo>
                  <a:lnTo>
                    <a:pt x="7997952" y="0"/>
                  </a:lnTo>
                  <a:lnTo>
                    <a:pt x="8106156" y="127000"/>
                  </a:lnTo>
                  <a:lnTo>
                    <a:pt x="8134960" y="165100"/>
                  </a:lnTo>
                  <a:lnTo>
                    <a:pt x="8163353" y="203200"/>
                  </a:lnTo>
                  <a:lnTo>
                    <a:pt x="8191332" y="241300"/>
                  </a:lnTo>
                  <a:lnTo>
                    <a:pt x="8218894" y="292100"/>
                  </a:lnTo>
                  <a:lnTo>
                    <a:pt x="8246036" y="330200"/>
                  </a:lnTo>
                  <a:lnTo>
                    <a:pt x="8272753" y="368300"/>
                  </a:lnTo>
                  <a:lnTo>
                    <a:pt x="8299044" y="406400"/>
                  </a:lnTo>
                  <a:lnTo>
                    <a:pt x="8324905" y="444500"/>
                  </a:lnTo>
                  <a:lnTo>
                    <a:pt x="8350333" y="495300"/>
                  </a:lnTo>
                  <a:lnTo>
                    <a:pt x="8375324" y="533400"/>
                  </a:lnTo>
                  <a:lnTo>
                    <a:pt x="8399875" y="571500"/>
                  </a:lnTo>
                  <a:lnTo>
                    <a:pt x="8423984" y="622300"/>
                  </a:lnTo>
                  <a:lnTo>
                    <a:pt x="8447647" y="660400"/>
                  </a:lnTo>
                  <a:lnTo>
                    <a:pt x="8470861" y="698500"/>
                  </a:lnTo>
                  <a:lnTo>
                    <a:pt x="8493622" y="749300"/>
                  </a:lnTo>
                  <a:lnTo>
                    <a:pt x="8515928" y="787400"/>
                  </a:lnTo>
                  <a:lnTo>
                    <a:pt x="8537775" y="838200"/>
                  </a:lnTo>
                  <a:lnTo>
                    <a:pt x="8559160" y="876300"/>
                  </a:lnTo>
                  <a:lnTo>
                    <a:pt x="8580080" y="927100"/>
                  </a:lnTo>
                  <a:lnTo>
                    <a:pt x="8600532" y="965200"/>
                  </a:lnTo>
                  <a:lnTo>
                    <a:pt x="8620512" y="1016000"/>
                  </a:lnTo>
                  <a:lnTo>
                    <a:pt x="8640018" y="1054100"/>
                  </a:lnTo>
                  <a:lnTo>
                    <a:pt x="8659046" y="1104900"/>
                  </a:lnTo>
                  <a:lnTo>
                    <a:pt x="8677593" y="1143000"/>
                  </a:lnTo>
                  <a:lnTo>
                    <a:pt x="8695655" y="1193800"/>
                  </a:lnTo>
                  <a:lnTo>
                    <a:pt x="8713231" y="1244600"/>
                  </a:lnTo>
                  <a:lnTo>
                    <a:pt x="8730315" y="1282700"/>
                  </a:lnTo>
                  <a:lnTo>
                    <a:pt x="8746906" y="1333500"/>
                  </a:lnTo>
                  <a:lnTo>
                    <a:pt x="8763000" y="1384300"/>
                  </a:lnTo>
                  <a:lnTo>
                    <a:pt x="8778594" y="1422400"/>
                  </a:lnTo>
                  <a:lnTo>
                    <a:pt x="8793684" y="1473200"/>
                  </a:lnTo>
                  <a:lnTo>
                    <a:pt x="8808268" y="1524000"/>
                  </a:lnTo>
                  <a:lnTo>
                    <a:pt x="8822342" y="1562100"/>
                  </a:lnTo>
                  <a:lnTo>
                    <a:pt x="8835903" y="1612900"/>
                  </a:lnTo>
                  <a:lnTo>
                    <a:pt x="8848949" y="1663700"/>
                  </a:lnTo>
                  <a:lnTo>
                    <a:pt x="8861475" y="1714500"/>
                  </a:lnTo>
                  <a:lnTo>
                    <a:pt x="8873478" y="1765300"/>
                  </a:lnTo>
                  <a:lnTo>
                    <a:pt x="8884956" y="1803400"/>
                  </a:lnTo>
                  <a:lnTo>
                    <a:pt x="8895905" y="1854200"/>
                  </a:lnTo>
                  <a:lnTo>
                    <a:pt x="8906322" y="1905000"/>
                  </a:lnTo>
                  <a:lnTo>
                    <a:pt x="8916204" y="1955800"/>
                  </a:lnTo>
                  <a:lnTo>
                    <a:pt x="8925547" y="2006600"/>
                  </a:lnTo>
                  <a:lnTo>
                    <a:pt x="8934349" y="2057400"/>
                  </a:lnTo>
                  <a:lnTo>
                    <a:pt x="8942606" y="2108200"/>
                  </a:lnTo>
                  <a:lnTo>
                    <a:pt x="8950315" y="2159000"/>
                  </a:lnTo>
                  <a:lnTo>
                    <a:pt x="8957473" y="2209800"/>
                  </a:lnTo>
                  <a:lnTo>
                    <a:pt x="8964077" y="2260600"/>
                  </a:lnTo>
                  <a:lnTo>
                    <a:pt x="8970123" y="2311400"/>
                  </a:lnTo>
                  <a:lnTo>
                    <a:pt x="8975608" y="2362200"/>
                  </a:lnTo>
                  <a:lnTo>
                    <a:pt x="8980530" y="2413000"/>
                  </a:lnTo>
                  <a:lnTo>
                    <a:pt x="8984884" y="2463800"/>
                  </a:lnTo>
                  <a:lnTo>
                    <a:pt x="8988668" y="2514600"/>
                  </a:lnTo>
                  <a:lnTo>
                    <a:pt x="8991879" y="2565400"/>
                  </a:lnTo>
                  <a:lnTo>
                    <a:pt x="8994513" y="2616200"/>
                  </a:lnTo>
                  <a:lnTo>
                    <a:pt x="8996568" y="2667000"/>
                  </a:lnTo>
                  <a:lnTo>
                    <a:pt x="8998039" y="2717800"/>
                  </a:lnTo>
                  <a:lnTo>
                    <a:pt x="8998924" y="2768600"/>
                  </a:lnTo>
                  <a:lnTo>
                    <a:pt x="8999220" y="2819400"/>
                  </a:lnTo>
                  <a:lnTo>
                    <a:pt x="8998924" y="2870200"/>
                  </a:lnTo>
                  <a:lnTo>
                    <a:pt x="8998039" y="2921000"/>
                  </a:lnTo>
                  <a:lnTo>
                    <a:pt x="8996568" y="2971800"/>
                  </a:lnTo>
                  <a:lnTo>
                    <a:pt x="8994513" y="3035300"/>
                  </a:lnTo>
                  <a:lnTo>
                    <a:pt x="8991879" y="3086100"/>
                  </a:lnTo>
                  <a:lnTo>
                    <a:pt x="8988668" y="3136900"/>
                  </a:lnTo>
                  <a:lnTo>
                    <a:pt x="8984884" y="3187700"/>
                  </a:lnTo>
                  <a:lnTo>
                    <a:pt x="8980530" y="3238500"/>
                  </a:lnTo>
                  <a:lnTo>
                    <a:pt x="8975608" y="3289300"/>
                  </a:lnTo>
                  <a:lnTo>
                    <a:pt x="8970123" y="3340100"/>
                  </a:lnTo>
                  <a:lnTo>
                    <a:pt x="8964077" y="3390900"/>
                  </a:lnTo>
                  <a:lnTo>
                    <a:pt x="8957473" y="3441700"/>
                  </a:lnTo>
                  <a:lnTo>
                    <a:pt x="8950315" y="3492500"/>
                  </a:lnTo>
                  <a:lnTo>
                    <a:pt x="8942606" y="3543300"/>
                  </a:lnTo>
                  <a:lnTo>
                    <a:pt x="8934349" y="3594100"/>
                  </a:lnTo>
                  <a:lnTo>
                    <a:pt x="8925547" y="3632200"/>
                  </a:lnTo>
                  <a:lnTo>
                    <a:pt x="8916204" y="3683000"/>
                  </a:lnTo>
                  <a:lnTo>
                    <a:pt x="8906322" y="3733800"/>
                  </a:lnTo>
                  <a:lnTo>
                    <a:pt x="8895905" y="3784600"/>
                  </a:lnTo>
                  <a:lnTo>
                    <a:pt x="8884956" y="3835400"/>
                  </a:lnTo>
                  <a:lnTo>
                    <a:pt x="8873478" y="3886200"/>
                  </a:lnTo>
                  <a:lnTo>
                    <a:pt x="8861475" y="3937000"/>
                  </a:lnTo>
                  <a:lnTo>
                    <a:pt x="8848949" y="3975100"/>
                  </a:lnTo>
                  <a:lnTo>
                    <a:pt x="8835903" y="4025900"/>
                  </a:lnTo>
                  <a:lnTo>
                    <a:pt x="8822342" y="4076700"/>
                  </a:lnTo>
                  <a:lnTo>
                    <a:pt x="8808268" y="4127500"/>
                  </a:lnTo>
                  <a:lnTo>
                    <a:pt x="8793684" y="4165600"/>
                  </a:lnTo>
                  <a:lnTo>
                    <a:pt x="8778594" y="4216400"/>
                  </a:lnTo>
                  <a:lnTo>
                    <a:pt x="8763000" y="4267200"/>
                  </a:lnTo>
                  <a:lnTo>
                    <a:pt x="8746906" y="4318000"/>
                  </a:lnTo>
                  <a:lnTo>
                    <a:pt x="8730315" y="4356100"/>
                  </a:lnTo>
                  <a:lnTo>
                    <a:pt x="8713231" y="4406900"/>
                  </a:lnTo>
                  <a:lnTo>
                    <a:pt x="8695655" y="4445000"/>
                  </a:lnTo>
                  <a:lnTo>
                    <a:pt x="8677593" y="4495800"/>
                  </a:lnTo>
                  <a:lnTo>
                    <a:pt x="8659046" y="4546600"/>
                  </a:lnTo>
                  <a:lnTo>
                    <a:pt x="8640018" y="4584700"/>
                  </a:lnTo>
                  <a:lnTo>
                    <a:pt x="8620512" y="4635500"/>
                  </a:lnTo>
                  <a:lnTo>
                    <a:pt x="8600532" y="4673600"/>
                  </a:lnTo>
                  <a:lnTo>
                    <a:pt x="8580080" y="4724400"/>
                  </a:lnTo>
                  <a:lnTo>
                    <a:pt x="8559160" y="4762500"/>
                  </a:lnTo>
                  <a:lnTo>
                    <a:pt x="8537775" y="4813300"/>
                  </a:lnTo>
                  <a:lnTo>
                    <a:pt x="8515928" y="4851400"/>
                  </a:lnTo>
                  <a:lnTo>
                    <a:pt x="8493622" y="4902200"/>
                  </a:lnTo>
                  <a:lnTo>
                    <a:pt x="8470861" y="4940300"/>
                  </a:lnTo>
                  <a:lnTo>
                    <a:pt x="8447647" y="4978400"/>
                  </a:lnTo>
                  <a:lnTo>
                    <a:pt x="8423984" y="5029200"/>
                  </a:lnTo>
                  <a:lnTo>
                    <a:pt x="8399875" y="5067300"/>
                  </a:lnTo>
                  <a:lnTo>
                    <a:pt x="8375324" y="5105400"/>
                  </a:lnTo>
                  <a:lnTo>
                    <a:pt x="8350333" y="5156200"/>
                  </a:lnTo>
                  <a:lnTo>
                    <a:pt x="8324905" y="5194300"/>
                  </a:lnTo>
                  <a:lnTo>
                    <a:pt x="8299044" y="5232400"/>
                  </a:lnTo>
                  <a:lnTo>
                    <a:pt x="8272753" y="5270500"/>
                  </a:lnTo>
                  <a:lnTo>
                    <a:pt x="8246036" y="5321300"/>
                  </a:lnTo>
                  <a:lnTo>
                    <a:pt x="8218894" y="5359400"/>
                  </a:lnTo>
                  <a:lnTo>
                    <a:pt x="8191332" y="5397500"/>
                  </a:lnTo>
                  <a:lnTo>
                    <a:pt x="8163353" y="5435600"/>
                  </a:lnTo>
                  <a:lnTo>
                    <a:pt x="8134960" y="5473700"/>
                  </a:lnTo>
                  <a:lnTo>
                    <a:pt x="8001000" y="56515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15056" y="1734312"/>
              <a:ext cx="3828287" cy="430682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206489" y="6115049"/>
            <a:ext cx="802005" cy="494030"/>
            <a:chOff x="6206489" y="6115049"/>
            <a:chExt cx="802005" cy="494030"/>
          </a:xfrm>
        </p:grpSpPr>
        <p:sp>
          <p:nvSpPr>
            <p:cNvPr id="3" name="object 3"/>
            <p:cNvSpPr/>
            <p:nvPr/>
          </p:nvSpPr>
          <p:spPr>
            <a:xfrm>
              <a:off x="6211823" y="6120383"/>
              <a:ext cx="791210" cy="483234"/>
            </a:xfrm>
            <a:custGeom>
              <a:avLst/>
              <a:gdLst/>
              <a:ahLst/>
              <a:cxnLst/>
              <a:rect l="l" t="t" r="r" b="b"/>
              <a:pathLst>
                <a:path w="791209" h="483234">
                  <a:moveTo>
                    <a:pt x="404043" y="129540"/>
                  </a:moveTo>
                  <a:lnTo>
                    <a:pt x="394716" y="129540"/>
                  </a:lnTo>
                  <a:lnTo>
                    <a:pt x="531876" y="0"/>
                  </a:lnTo>
                  <a:lnTo>
                    <a:pt x="530527" y="11684"/>
                  </a:lnTo>
                  <a:lnTo>
                    <a:pt x="528828" y="11684"/>
                  </a:lnTo>
                  <a:lnTo>
                    <a:pt x="513588" y="24384"/>
                  </a:lnTo>
                  <a:lnTo>
                    <a:pt x="510540" y="24384"/>
                  </a:lnTo>
                  <a:lnTo>
                    <a:pt x="483108" y="49784"/>
                  </a:lnTo>
                  <a:lnTo>
                    <a:pt x="480060" y="49784"/>
                  </a:lnTo>
                  <a:lnTo>
                    <a:pt x="452628" y="75184"/>
                  </a:lnTo>
                  <a:lnTo>
                    <a:pt x="449580" y="87884"/>
                  </a:lnTo>
                  <a:lnTo>
                    <a:pt x="423672" y="113284"/>
                  </a:lnTo>
                  <a:lnTo>
                    <a:pt x="420624" y="113284"/>
                  </a:lnTo>
                  <a:lnTo>
                    <a:pt x="404043" y="129540"/>
                  </a:lnTo>
                  <a:close/>
                </a:path>
                <a:path w="791209" h="483234">
                  <a:moveTo>
                    <a:pt x="518160" y="118870"/>
                  </a:moveTo>
                  <a:lnTo>
                    <a:pt x="518160" y="113284"/>
                  </a:lnTo>
                  <a:lnTo>
                    <a:pt x="530352" y="11684"/>
                  </a:lnTo>
                  <a:lnTo>
                    <a:pt x="530527" y="11684"/>
                  </a:lnTo>
                  <a:lnTo>
                    <a:pt x="518160" y="118870"/>
                  </a:lnTo>
                  <a:close/>
                </a:path>
                <a:path w="791209" h="483234">
                  <a:moveTo>
                    <a:pt x="394716" y="138684"/>
                  </a:moveTo>
                  <a:lnTo>
                    <a:pt x="391668" y="138684"/>
                  </a:lnTo>
                  <a:lnTo>
                    <a:pt x="382524" y="125984"/>
                  </a:lnTo>
                  <a:lnTo>
                    <a:pt x="379476" y="125984"/>
                  </a:lnTo>
                  <a:lnTo>
                    <a:pt x="370332" y="113284"/>
                  </a:lnTo>
                  <a:lnTo>
                    <a:pt x="367283" y="113284"/>
                  </a:lnTo>
                  <a:lnTo>
                    <a:pt x="358140" y="100584"/>
                  </a:lnTo>
                  <a:lnTo>
                    <a:pt x="355092" y="100584"/>
                  </a:lnTo>
                  <a:lnTo>
                    <a:pt x="348492" y="89583"/>
                  </a:lnTo>
                  <a:lnTo>
                    <a:pt x="394716" y="129540"/>
                  </a:lnTo>
                  <a:lnTo>
                    <a:pt x="404043" y="129540"/>
                  </a:lnTo>
                  <a:lnTo>
                    <a:pt x="394716" y="138684"/>
                  </a:lnTo>
                  <a:close/>
                </a:path>
                <a:path w="791209" h="483234">
                  <a:moveTo>
                    <a:pt x="524256" y="125984"/>
                  </a:moveTo>
                  <a:lnTo>
                    <a:pt x="518160" y="125984"/>
                  </a:lnTo>
                  <a:lnTo>
                    <a:pt x="518174" y="118870"/>
                  </a:lnTo>
                  <a:lnTo>
                    <a:pt x="654394" y="101336"/>
                  </a:lnTo>
                  <a:lnTo>
                    <a:pt x="524256" y="125984"/>
                  </a:lnTo>
                  <a:close/>
                </a:path>
                <a:path w="791209" h="483234">
                  <a:moveTo>
                    <a:pt x="309372" y="483108"/>
                  </a:moveTo>
                  <a:lnTo>
                    <a:pt x="309060" y="481584"/>
                  </a:lnTo>
                  <a:lnTo>
                    <a:pt x="309372" y="481584"/>
                  </a:lnTo>
                  <a:lnTo>
                    <a:pt x="309372" y="483108"/>
                  </a:lnTo>
                  <a:close/>
                </a:path>
                <a:path w="791209" h="483234">
                  <a:moveTo>
                    <a:pt x="307848" y="475657"/>
                  </a:moveTo>
                  <a:lnTo>
                    <a:pt x="306462" y="468884"/>
                  </a:lnTo>
                  <a:lnTo>
                    <a:pt x="307848" y="468884"/>
                  </a:lnTo>
                  <a:lnTo>
                    <a:pt x="307848" y="475657"/>
                  </a:lnTo>
                  <a:close/>
                </a:path>
                <a:path w="791209" h="483234">
                  <a:moveTo>
                    <a:pt x="304799" y="460755"/>
                  </a:moveTo>
                  <a:lnTo>
                    <a:pt x="303864" y="456184"/>
                  </a:lnTo>
                  <a:lnTo>
                    <a:pt x="304799" y="456184"/>
                  </a:lnTo>
                  <a:lnTo>
                    <a:pt x="304799" y="460755"/>
                  </a:lnTo>
                  <a:close/>
                </a:path>
                <a:path w="791209" h="483234">
                  <a:moveTo>
                    <a:pt x="301752" y="445857"/>
                  </a:moveTo>
                  <a:lnTo>
                    <a:pt x="301267" y="443484"/>
                  </a:lnTo>
                  <a:lnTo>
                    <a:pt x="301752" y="443484"/>
                  </a:lnTo>
                  <a:lnTo>
                    <a:pt x="301752" y="445857"/>
                  </a:lnTo>
                  <a:close/>
                </a:path>
                <a:path w="791209" h="483234">
                  <a:moveTo>
                    <a:pt x="298704" y="430955"/>
                  </a:moveTo>
                  <a:lnTo>
                    <a:pt x="298669" y="430784"/>
                  </a:lnTo>
                  <a:lnTo>
                    <a:pt x="298704" y="430955"/>
                  </a:lnTo>
                  <a:close/>
                </a:path>
                <a:path w="791209" h="483234">
                  <a:moveTo>
                    <a:pt x="297180" y="423503"/>
                  </a:moveTo>
                  <a:lnTo>
                    <a:pt x="296071" y="418084"/>
                  </a:lnTo>
                  <a:lnTo>
                    <a:pt x="297180" y="418084"/>
                  </a:lnTo>
                  <a:lnTo>
                    <a:pt x="297180" y="423503"/>
                  </a:lnTo>
                  <a:close/>
                </a:path>
                <a:path w="791209" h="483234">
                  <a:moveTo>
                    <a:pt x="294132" y="408601"/>
                  </a:moveTo>
                  <a:lnTo>
                    <a:pt x="293473" y="405384"/>
                  </a:lnTo>
                  <a:lnTo>
                    <a:pt x="294132" y="405384"/>
                  </a:lnTo>
                  <a:lnTo>
                    <a:pt x="294132" y="408601"/>
                  </a:lnTo>
                  <a:close/>
                </a:path>
                <a:path w="791209" h="483234">
                  <a:moveTo>
                    <a:pt x="187452" y="367284"/>
                  </a:moveTo>
                  <a:lnTo>
                    <a:pt x="184291" y="367284"/>
                  </a:lnTo>
                  <a:lnTo>
                    <a:pt x="188772" y="356285"/>
                  </a:lnTo>
                  <a:lnTo>
                    <a:pt x="187452" y="367284"/>
                  </a:lnTo>
                  <a:close/>
                </a:path>
                <a:path w="791209" h="483234">
                  <a:moveTo>
                    <a:pt x="174979" y="392684"/>
                  </a:moveTo>
                  <a:lnTo>
                    <a:pt x="173942" y="392684"/>
                  </a:lnTo>
                  <a:lnTo>
                    <a:pt x="184291" y="367284"/>
                  </a:lnTo>
                  <a:lnTo>
                    <a:pt x="182880" y="379984"/>
                  </a:lnTo>
                  <a:lnTo>
                    <a:pt x="179832" y="379984"/>
                  </a:lnTo>
                  <a:lnTo>
                    <a:pt x="178479" y="391254"/>
                  </a:lnTo>
                  <a:lnTo>
                    <a:pt x="174979" y="392684"/>
                  </a:lnTo>
                  <a:close/>
                </a:path>
                <a:path w="791209" h="483234">
                  <a:moveTo>
                    <a:pt x="193548" y="354584"/>
                  </a:moveTo>
                  <a:lnTo>
                    <a:pt x="189465" y="354584"/>
                  </a:lnTo>
                  <a:lnTo>
                    <a:pt x="199573" y="329772"/>
                  </a:lnTo>
                  <a:lnTo>
                    <a:pt x="198120" y="341884"/>
                  </a:lnTo>
                  <a:lnTo>
                    <a:pt x="195072" y="341884"/>
                  </a:lnTo>
                  <a:lnTo>
                    <a:pt x="193548" y="354584"/>
                  </a:lnTo>
                  <a:close/>
                </a:path>
                <a:path w="791209" h="483234">
                  <a:moveTo>
                    <a:pt x="4572" y="326136"/>
                  </a:moveTo>
                  <a:lnTo>
                    <a:pt x="77228" y="291497"/>
                  </a:lnTo>
                  <a:lnTo>
                    <a:pt x="47244" y="316484"/>
                  </a:lnTo>
                  <a:lnTo>
                    <a:pt x="42672" y="316484"/>
                  </a:lnTo>
                  <a:lnTo>
                    <a:pt x="22796" y="324765"/>
                  </a:lnTo>
                  <a:lnTo>
                    <a:pt x="4572" y="326136"/>
                  </a:lnTo>
                  <a:close/>
                </a:path>
                <a:path w="791209" h="483234">
                  <a:moveTo>
                    <a:pt x="82296" y="291084"/>
                  </a:moveTo>
                  <a:lnTo>
                    <a:pt x="78095" y="291084"/>
                  </a:lnTo>
                  <a:lnTo>
                    <a:pt x="133599" y="264623"/>
                  </a:lnTo>
                  <a:lnTo>
                    <a:pt x="135636" y="265684"/>
                  </a:lnTo>
                  <a:lnTo>
                    <a:pt x="114299" y="278384"/>
                  </a:lnTo>
                  <a:lnTo>
                    <a:pt x="109728" y="278384"/>
                  </a:lnTo>
                  <a:lnTo>
                    <a:pt x="82296" y="291084"/>
                  </a:lnTo>
                  <a:close/>
                </a:path>
                <a:path w="791209" h="483234">
                  <a:moveTo>
                    <a:pt x="11529" y="198112"/>
                  </a:moveTo>
                  <a:lnTo>
                    <a:pt x="0" y="192024"/>
                  </a:lnTo>
                  <a:lnTo>
                    <a:pt x="19767" y="189530"/>
                  </a:lnTo>
                  <a:lnTo>
                    <a:pt x="11529" y="198112"/>
                  </a:lnTo>
                  <a:close/>
                </a:path>
                <a:path w="791209" h="483234">
                  <a:moveTo>
                    <a:pt x="100583" y="189484"/>
                  </a:moveTo>
                  <a:lnTo>
                    <a:pt x="20136" y="189484"/>
                  </a:lnTo>
                  <a:lnTo>
                    <a:pt x="111666" y="177939"/>
                  </a:lnTo>
                  <a:lnTo>
                    <a:pt x="100583" y="189484"/>
                  </a:lnTo>
                  <a:close/>
                </a:path>
                <a:path w="791209" h="483234">
                  <a:moveTo>
                    <a:pt x="163068" y="176784"/>
                  </a:moveTo>
                  <a:lnTo>
                    <a:pt x="120829" y="176784"/>
                  </a:lnTo>
                  <a:lnTo>
                    <a:pt x="161827" y="171613"/>
                  </a:lnTo>
                  <a:lnTo>
                    <a:pt x="163068" y="176784"/>
                  </a:lnTo>
                  <a:close/>
                </a:path>
                <a:path w="791209" h="483234">
                  <a:moveTo>
                    <a:pt x="128263" y="139714"/>
                  </a:moveTo>
                  <a:lnTo>
                    <a:pt x="126902" y="138684"/>
                  </a:lnTo>
                  <a:lnTo>
                    <a:pt x="128015" y="138684"/>
                  </a:lnTo>
                  <a:lnTo>
                    <a:pt x="128263" y="139714"/>
                  </a:lnTo>
                  <a:close/>
                </a:path>
                <a:path w="791209" h="483234">
                  <a:moveTo>
                    <a:pt x="111501" y="127021"/>
                  </a:moveTo>
                  <a:lnTo>
                    <a:pt x="110132" y="125984"/>
                  </a:lnTo>
                  <a:lnTo>
                    <a:pt x="111252" y="125984"/>
                  </a:lnTo>
                  <a:lnTo>
                    <a:pt x="111501" y="127021"/>
                  </a:lnTo>
                  <a:close/>
                </a:path>
                <a:path w="791209" h="483234">
                  <a:moveTo>
                    <a:pt x="79838" y="103043"/>
                  </a:moveTo>
                  <a:lnTo>
                    <a:pt x="76591" y="100584"/>
                  </a:lnTo>
                  <a:lnTo>
                    <a:pt x="79248" y="100584"/>
                  </a:lnTo>
                  <a:lnTo>
                    <a:pt x="79838" y="103043"/>
                  </a:lnTo>
                  <a:close/>
                </a:path>
                <a:path w="791209" h="483234">
                  <a:moveTo>
                    <a:pt x="27864" y="63684"/>
                  </a:moveTo>
                  <a:lnTo>
                    <a:pt x="12191" y="51816"/>
                  </a:lnTo>
                  <a:lnTo>
                    <a:pt x="42388" y="62484"/>
                  </a:lnTo>
                  <a:lnTo>
                    <a:pt x="27432" y="62484"/>
                  </a:lnTo>
                  <a:lnTo>
                    <a:pt x="27864" y="63684"/>
                  </a:lnTo>
                  <a:close/>
                </a:path>
                <a:path w="791209" h="483234">
                  <a:moveTo>
                    <a:pt x="78335" y="75184"/>
                  </a:moveTo>
                  <a:lnTo>
                    <a:pt x="51815" y="75184"/>
                  </a:lnTo>
                  <a:lnTo>
                    <a:pt x="28956" y="62484"/>
                  </a:lnTo>
                  <a:lnTo>
                    <a:pt x="42388" y="62484"/>
                  </a:lnTo>
                  <a:lnTo>
                    <a:pt x="78335" y="75184"/>
                  </a:lnTo>
                  <a:close/>
                </a:path>
                <a:path w="791209" h="483234">
                  <a:moveTo>
                    <a:pt x="44450" y="76244"/>
                  </a:moveTo>
                  <a:lnTo>
                    <a:pt x="43050" y="75184"/>
                  </a:lnTo>
                  <a:lnTo>
                    <a:pt x="44196" y="75184"/>
                  </a:lnTo>
                  <a:lnTo>
                    <a:pt x="44450" y="76244"/>
                  </a:lnTo>
                  <a:close/>
                </a:path>
                <a:path w="791209" h="483234">
                  <a:moveTo>
                    <a:pt x="331833" y="75184"/>
                  </a:moveTo>
                  <a:lnTo>
                    <a:pt x="320040" y="75184"/>
                  </a:lnTo>
                  <a:lnTo>
                    <a:pt x="310896" y="62484"/>
                  </a:lnTo>
                  <a:lnTo>
                    <a:pt x="300279" y="62484"/>
                  </a:lnTo>
                  <a:lnTo>
                    <a:pt x="304800" y="51816"/>
                  </a:lnTo>
                  <a:lnTo>
                    <a:pt x="331833" y="75184"/>
                  </a:lnTo>
                  <a:close/>
                </a:path>
                <a:path w="791209" h="483234">
                  <a:moveTo>
                    <a:pt x="620296" y="380214"/>
                  </a:moveTo>
                  <a:lnTo>
                    <a:pt x="619865" y="379984"/>
                  </a:lnTo>
                  <a:lnTo>
                    <a:pt x="620268" y="379984"/>
                  </a:lnTo>
                  <a:lnTo>
                    <a:pt x="620296" y="380214"/>
                  </a:lnTo>
                  <a:close/>
                </a:path>
                <a:path w="791209" h="483234">
                  <a:moveTo>
                    <a:pt x="511364" y="332099"/>
                  </a:moveTo>
                  <a:lnTo>
                    <a:pt x="512064" y="329184"/>
                  </a:lnTo>
                  <a:lnTo>
                    <a:pt x="511364" y="332099"/>
                  </a:lnTo>
                  <a:close/>
                </a:path>
                <a:path w="791209" h="483234">
                  <a:moveTo>
                    <a:pt x="488311" y="425525"/>
                  </a:moveTo>
                  <a:lnTo>
                    <a:pt x="489204" y="418084"/>
                  </a:lnTo>
                  <a:lnTo>
                    <a:pt x="492202" y="409756"/>
                  </a:lnTo>
                  <a:lnTo>
                    <a:pt x="488311" y="425525"/>
                  </a:lnTo>
                  <a:close/>
                </a:path>
                <a:path w="791209" h="483234">
                  <a:moveTo>
                    <a:pt x="291083" y="393699"/>
                  </a:moveTo>
                  <a:lnTo>
                    <a:pt x="290876" y="392684"/>
                  </a:lnTo>
                  <a:lnTo>
                    <a:pt x="291083" y="392684"/>
                  </a:lnTo>
                  <a:lnTo>
                    <a:pt x="291083" y="393699"/>
                  </a:lnTo>
                  <a:close/>
                </a:path>
                <a:path w="791209" h="483234">
                  <a:moveTo>
                    <a:pt x="670632" y="100584"/>
                  </a:moveTo>
                  <a:lnTo>
                    <a:pt x="660242" y="100584"/>
                  </a:lnTo>
                  <a:lnTo>
                    <a:pt x="672084" y="99060"/>
                  </a:lnTo>
                  <a:lnTo>
                    <a:pt x="670632" y="100584"/>
                  </a:lnTo>
                  <a:close/>
                </a:path>
                <a:path w="791209" h="483234">
                  <a:moveTo>
                    <a:pt x="658344" y="113486"/>
                  </a:moveTo>
                  <a:lnTo>
                    <a:pt x="658368" y="113284"/>
                  </a:lnTo>
                  <a:lnTo>
                    <a:pt x="670560" y="100584"/>
                  </a:lnTo>
                  <a:lnTo>
                    <a:pt x="658344" y="113486"/>
                  </a:lnTo>
                  <a:close/>
                </a:path>
                <a:path w="791209" h="483234">
                  <a:moveTo>
                    <a:pt x="732283" y="176784"/>
                  </a:moveTo>
                  <a:lnTo>
                    <a:pt x="627888" y="176784"/>
                  </a:lnTo>
                  <a:lnTo>
                    <a:pt x="615696" y="164084"/>
                  </a:lnTo>
                  <a:lnTo>
                    <a:pt x="618744" y="164084"/>
                  </a:lnTo>
                  <a:lnTo>
                    <a:pt x="618882" y="163946"/>
                  </a:lnTo>
                  <a:lnTo>
                    <a:pt x="732283" y="176784"/>
                  </a:lnTo>
                  <a:close/>
                </a:path>
                <a:path w="791209" h="483234">
                  <a:moveTo>
                    <a:pt x="752586" y="189484"/>
                  </a:moveTo>
                  <a:lnTo>
                    <a:pt x="748283" y="189484"/>
                  </a:lnTo>
                  <a:lnTo>
                    <a:pt x="736556" y="177267"/>
                  </a:lnTo>
                  <a:lnTo>
                    <a:pt x="772668" y="181356"/>
                  </a:lnTo>
                  <a:lnTo>
                    <a:pt x="752586" y="189484"/>
                  </a:lnTo>
                  <a:close/>
                </a:path>
                <a:path w="791209" h="483234">
                  <a:moveTo>
                    <a:pt x="688742" y="215326"/>
                  </a:moveTo>
                  <a:lnTo>
                    <a:pt x="688848" y="214884"/>
                  </a:lnTo>
                  <a:lnTo>
                    <a:pt x="689833" y="214884"/>
                  </a:lnTo>
                  <a:lnTo>
                    <a:pt x="688742" y="215326"/>
                  </a:lnTo>
                  <a:close/>
                </a:path>
                <a:path w="791209" h="483234">
                  <a:moveTo>
                    <a:pt x="718965" y="265684"/>
                  </a:moveTo>
                  <a:lnTo>
                    <a:pt x="693420" y="265684"/>
                  </a:lnTo>
                  <a:lnTo>
                    <a:pt x="687324" y="252984"/>
                  </a:lnTo>
                  <a:lnTo>
                    <a:pt x="661416" y="252984"/>
                  </a:lnTo>
                  <a:lnTo>
                    <a:pt x="655320" y="240284"/>
                  </a:lnTo>
                  <a:lnTo>
                    <a:pt x="656080" y="238172"/>
                  </a:lnTo>
                  <a:lnTo>
                    <a:pt x="718965" y="265684"/>
                  </a:lnTo>
                  <a:close/>
                </a:path>
                <a:path w="791209" h="483234">
                  <a:moveTo>
                    <a:pt x="790956" y="297180"/>
                  </a:moveTo>
                  <a:lnTo>
                    <a:pt x="778379" y="296633"/>
                  </a:lnTo>
                  <a:lnTo>
                    <a:pt x="775716" y="291084"/>
                  </a:lnTo>
                  <a:lnTo>
                    <a:pt x="751332" y="291084"/>
                  </a:lnTo>
                  <a:lnTo>
                    <a:pt x="746760" y="278384"/>
                  </a:lnTo>
                  <a:lnTo>
                    <a:pt x="725424" y="278384"/>
                  </a:lnTo>
                  <a:lnTo>
                    <a:pt x="719424" y="265885"/>
                  </a:lnTo>
                  <a:lnTo>
                    <a:pt x="790956" y="297180"/>
                  </a:lnTo>
                  <a:close/>
                </a:path>
                <a:path w="791209" h="483234">
                  <a:moveTo>
                    <a:pt x="627183" y="316484"/>
                  </a:moveTo>
                  <a:lnTo>
                    <a:pt x="621792" y="316484"/>
                  </a:lnTo>
                  <a:lnTo>
                    <a:pt x="621792" y="303848"/>
                  </a:lnTo>
                  <a:lnTo>
                    <a:pt x="627183" y="316484"/>
                  </a:lnTo>
                  <a:close/>
                </a:path>
                <a:path w="791209" h="483234">
                  <a:moveTo>
                    <a:pt x="638021" y="341884"/>
                  </a:moveTo>
                  <a:lnTo>
                    <a:pt x="632460" y="341884"/>
                  </a:lnTo>
                  <a:lnTo>
                    <a:pt x="632460" y="329184"/>
                  </a:lnTo>
                  <a:lnTo>
                    <a:pt x="627888" y="329184"/>
                  </a:lnTo>
                  <a:lnTo>
                    <a:pt x="627888" y="318135"/>
                  </a:lnTo>
                  <a:lnTo>
                    <a:pt x="638021" y="341884"/>
                  </a:lnTo>
                  <a:close/>
                </a:path>
                <a:path w="791209" h="483234">
                  <a:moveTo>
                    <a:pt x="648858" y="367284"/>
                  </a:moveTo>
                  <a:lnTo>
                    <a:pt x="643128" y="367284"/>
                  </a:lnTo>
                  <a:lnTo>
                    <a:pt x="643128" y="354584"/>
                  </a:lnTo>
                  <a:lnTo>
                    <a:pt x="638556" y="354584"/>
                  </a:lnTo>
                  <a:lnTo>
                    <a:pt x="638556" y="343138"/>
                  </a:lnTo>
                  <a:lnTo>
                    <a:pt x="648858" y="367284"/>
                  </a:lnTo>
                  <a:close/>
                </a:path>
                <a:path w="791209" h="483234">
                  <a:moveTo>
                    <a:pt x="664464" y="403860"/>
                  </a:moveTo>
                  <a:lnTo>
                    <a:pt x="658368" y="400596"/>
                  </a:lnTo>
                  <a:lnTo>
                    <a:pt x="658368" y="392684"/>
                  </a:lnTo>
                  <a:lnTo>
                    <a:pt x="653796" y="392684"/>
                  </a:lnTo>
                  <a:lnTo>
                    <a:pt x="653796" y="379984"/>
                  </a:lnTo>
                  <a:lnTo>
                    <a:pt x="649224" y="379984"/>
                  </a:lnTo>
                  <a:lnTo>
                    <a:pt x="649224" y="368141"/>
                  </a:lnTo>
                  <a:lnTo>
                    <a:pt x="664464" y="403860"/>
                  </a:lnTo>
                  <a:close/>
                </a:path>
                <a:path w="791209" h="483234">
                  <a:moveTo>
                    <a:pt x="205704" y="380134"/>
                  </a:moveTo>
                  <a:lnTo>
                    <a:pt x="205740" y="379984"/>
                  </a:lnTo>
                  <a:lnTo>
                    <a:pt x="206072" y="379984"/>
                  </a:lnTo>
                  <a:lnTo>
                    <a:pt x="205704" y="380134"/>
                  </a:lnTo>
                  <a:close/>
                </a:path>
                <a:path w="791209" h="483234">
                  <a:moveTo>
                    <a:pt x="286512" y="371348"/>
                  </a:moveTo>
                  <a:lnTo>
                    <a:pt x="285680" y="367284"/>
                  </a:lnTo>
                  <a:lnTo>
                    <a:pt x="286512" y="367284"/>
                  </a:lnTo>
                  <a:lnTo>
                    <a:pt x="286512" y="371348"/>
                  </a:lnTo>
                  <a:close/>
                </a:path>
                <a:path w="791209" h="483234">
                  <a:moveTo>
                    <a:pt x="236057" y="367736"/>
                  </a:moveTo>
                  <a:lnTo>
                    <a:pt x="236220" y="367284"/>
                  </a:lnTo>
                  <a:lnTo>
                    <a:pt x="237165" y="367284"/>
                  </a:lnTo>
                  <a:lnTo>
                    <a:pt x="236057" y="367736"/>
                  </a:lnTo>
                  <a:close/>
                </a:path>
                <a:path w="791209" h="483234">
                  <a:moveTo>
                    <a:pt x="283464" y="356447"/>
                  </a:moveTo>
                  <a:lnTo>
                    <a:pt x="283083" y="354584"/>
                  </a:lnTo>
                  <a:lnTo>
                    <a:pt x="283464" y="354584"/>
                  </a:lnTo>
                  <a:lnTo>
                    <a:pt x="283464" y="356447"/>
                  </a:lnTo>
                  <a:close/>
                </a:path>
                <a:path w="791209" h="483234">
                  <a:moveTo>
                    <a:pt x="268215" y="354601"/>
                  </a:moveTo>
                  <a:close/>
                </a:path>
                <a:path w="791209" h="483234">
                  <a:moveTo>
                    <a:pt x="204216" y="329184"/>
                  </a:moveTo>
                  <a:lnTo>
                    <a:pt x="199813" y="329184"/>
                  </a:lnTo>
                  <a:lnTo>
                    <a:pt x="204987" y="316484"/>
                  </a:lnTo>
                  <a:lnTo>
                    <a:pt x="205740" y="316484"/>
                  </a:lnTo>
                  <a:lnTo>
                    <a:pt x="204216" y="329184"/>
                  </a:lnTo>
                  <a:close/>
                </a:path>
                <a:path w="791209" h="483234">
                  <a:moveTo>
                    <a:pt x="681920" y="292439"/>
                  </a:moveTo>
                  <a:lnTo>
                    <a:pt x="650753" y="291084"/>
                  </a:lnTo>
                  <a:lnTo>
                    <a:pt x="678180" y="291084"/>
                  </a:lnTo>
                  <a:lnTo>
                    <a:pt x="681920" y="292439"/>
                  </a:lnTo>
                  <a:close/>
                </a:path>
                <a:path w="791209" h="483234">
                  <a:moveTo>
                    <a:pt x="621765" y="303784"/>
                  </a:moveTo>
                  <a:lnTo>
                    <a:pt x="617220" y="303784"/>
                  </a:lnTo>
                  <a:lnTo>
                    <a:pt x="617220" y="293132"/>
                  </a:lnTo>
                  <a:lnTo>
                    <a:pt x="621765" y="303784"/>
                  </a:lnTo>
                  <a:close/>
                </a:path>
                <a:path w="791209" h="483234">
                  <a:moveTo>
                    <a:pt x="268224" y="141732"/>
                  </a:moveTo>
                  <a:lnTo>
                    <a:pt x="266700" y="141732"/>
                  </a:lnTo>
                  <a:lnTo>
                    <a:pt x="283198" y="102794"/>
                  </a:lnTo>
                  <a:lnTo>
                    <a:pt x="281940" y="113284"/>
                  </a:lnTo>
                  <a:lnTo>
                    <a:pt x="278892" y="113284"/>
                  </a:lnTo>
                  <a:lnTo>
                    <a:pt x="277368" y="125984"/>
                  </a:lnTo>
                  <a:lnTo>
                    <a:pt x="274320" y="125984"/>
                  </a:lnTo>
                  <a:lnTo>
                    <a:pt x="272796" y="138684"/>
                  </a:lnTo>
                  <a:lnTo>
                    <a:pt x="268224" y="138684"/>
                  </a:lnTo>
                  <a:lnTo>
                    <a:pt x="268224" y="141732"/>
                  </a:lnTo>
                  <a:close/>
                </a:path>
                <a:path w="791209" h="483234">
                  <a:moveTo>
                    <a:pt x="268224" y="151384"/>
                  </a:moveTo>
                  <a:lnTo>
                    <a:pt x="262956" y="140409"/>
                  </a:lnTo>
                  <a:lnTo>
                    <a:pt x="266700" y="141732"/>
                  </a:lnTo>
                  <a:lnTo>
                    <a:pt x="268224" y="141732"/>
                  </a:lnTo>
                  <a:lnTo>
                    <a:pt x="268224" y="151384"/>
                  </a:lnTo>
                  <a:close/>
                </a:path>
                <a:path w="791209" h="483234">
                  <a:moveTo>
                    <a:pt x="258073" y="138684"/>
                  </a:moveTo>
                  <a:lnTo>
                    <a:pt x="228599" y="138684"/>
                  </a:lnTo>
                  <a:lnTo>
                    <a:pt x="205740" y="125984"/>
                  </a:lnTo>
                  <a:lnTo>
                    <a:pt x="202692" y="125984"/>
                  </a:lnTo>
                  <a:lnTo>
                    <a:pt x="179832" y="113284"/>
                  </a:lnTo>
                  <a:lnTo>
                    <a:pt x="176783" y="113284"/>
                  </a:lnTo>
                  <a:lnTo>
                    <a:pt x="160375" y="104168"/>
                  </a:lnTo>
                  <a:lnTo>
                    <a:pt x="258073" y="138684"/>
                  </a:lnTo>
                  <a:close/>
                </a:path>
                <a:path w="791209" h="483234">
                  <a:moveTo>
                    <a:pt x="346525" y="87884"/>
                  </a:moveTo>
                  <a:lnTo>
                    <a:pt x="335280" y="87884"/>
                  </a:lnTo>
                  <a:lnTo>
                    <a:pt x="332336" y="75618"/>
                  </a:lnTo>
                  <a:lnTo>
                    <a:pt x="346525" y="87884"/>
                  </a:lnTo>
                  <a:close/>
                </a:path>
                <a:path w="791209" h="483234">
                  <a:moveTo>
                    <a:pt x="150230" y="100584"/>
                  </a:moveTo>
                  <a:lnTo>
                    <a:pt x="124968" y="100584"/>
                  </a:lnTo>
                  <a:lnTo>
                    <a:pt x="106680" y="87884"/>
                  </a:lnTo>
                  <a:lnTo>
                    <a:pt x="103632" y="87884"/>
                  </a:lnTo>
                  <a:lnTo>
                    <a:pt x="85027" y="77548"/>
                  </a:lnTo>
                  <a:lnTo>
                    <a:pt x="150230" y="100584"/>
                  </a:lnTo>
                  <a:close/>
                </a:path>
                <a:path w="791209" h="483234">
                  <a:moveTo>
                    <a:pt x="294132" y="87884"/>
                  </a:moveTo>
                  <a:lnTo>
                    <a:pt x="289516" y="87884"/>
                  </a:lnTo>
                  <a:lnTo>
                    <a:pt x="300207" y="62653"/>
                  </a:lnTo>
                  <a:lnTo>
                    <a:pt x="298704" y="75184"/>
                  </a:lnTo>
                  <a:lnTo>
                    <a:pt x="295656" y="75184"/>
                  </a:lnTo>
                  <a:lnTo>
                    <a:pt x="294132" y="87884"/>
                  </a:lnTo>
                  <a:close/>
                </a:path>
                <a:path w="791209" h="483234">
                  <a:moveTo>
                    <a:pt x="288036" y="100584"/>
                  </a:moveTo>
                  <a:lnTo>
                    <a:pt x="284135" y="100584"/>
                  </a:lnTo>
                  <a:lnTo>
                    <a:pt x="289516" y="87884"/>
                  </a:lnTo>
                  <a:lnTo>
                    <a:pt x="288036" y="100584"/>
                  </a:lnTo>
                  <a:close/>
                </a:path>
              </a:pathLst>
            </a:custGeom>
            <a:solidFill>
              <a:srgbClr val="4F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211823" y="6120383"/>
              <a:ext cx="791210" cy="483234"/>
            </a:xfrm>
            <a:custGeom>
              <a:avLst/>
              <a:gdLst/>
              <a:ahLst/>
              <a:cxnLst/>
              <a:rect l="l" t="t" r="r" b="b"/>
              <a:pathLst>
                <a:path w="791209" h="483234">
                  <a:moveTo>
                    <a:pt x="465716" y="62484"/>
                  </a:moveTo>
                  <a:lnTo>
                    <a:pt x="531876" y="0"/>
                  </a:lnTo>
                  <a:lnTo>
                    <a:pt x="530527" y="11684"/>
                  </a:lnTo>
                </a:path>
                <a:path w="791209" h="483234">
                  <a:moveTo>
                    <a:pt x="309372" y="483107"/>
                  </a:moveTo>
                  <a:lnTo>
                    <a:pt x="309371" y="483108"/>
                  </a:lnTo>
                  <a:lnTo>
                    <a:pt x="309060" y="481584"/>
                  </a:lnTo>
                </a:path>
                <a:path w="791209" h="483234">
                  <a:moveTo>
                    <a:pt x="307848" y="475657"/>
                  </a:moveTo>
                  <a:lnTo>
                    <a:pt x="306462" y="468884"/>
                  </a:lnTo>
                </a:path>
                <a:path w="791209" h="483234">
                  <a:moveTo>
                    <a:pt x="304799" y="460755"/>
                  </a:moveTo>
                  <a:lnTo>
                    <a:pt x="303864" y="456184"/>
                  </a:lnTo>
                </a:path>
                <a:path w="791209" h="483234">
                  <a:moveTo>
                    <a:pt x="301752" y="445857"/>
                  </a:moveTo>
                  <a:lnTo>
                    <a:pt x="301267" y="443484"/>
                  </a:lnTo>
                </a:path>
                <a:path w="791209" h="483234">
                  <a:moveTo>
                    <a:pt x="298704" y="430955"/>
                  </a:moveTo>
                  <a:lnTo>
                    <a:pt x="298669" y="430784"/>
                  </a:lnTo>
                </a:path>
                <a:path w="791209" h="483234">
                  <a:moveTo>
                    <a:pt x="297180" y="423503"/>
                  </a:moveTo>
                  <a:lnTo>
                    <a:pt x="296071" y="418084"/>
                  </a:lnTo>
                </a:path>
                <a:path w="791209" h="483234">
                  <a:moveTo>
                    <a:pt x="294132" y="408601"/>
                  </a:moveTo>
                  <a:lnTo>
                    <a:pt x="293473" y="405384"/>
                  </a:lnTo>
                </a:path>
                <a:path w="791209" h="483234">
                  <a:moveTo>
                    <a:pt x="178479" y="391254"/>
                  </a:moveTo>
                  <a:lnTo>
                    <a:pt x="174979" y="392684"/>
                  </a:lnTo>
                </a:path>
                <a:path w="791209" h="483234">
                  <a:moveTo>
                    <a:pt x="173847" y="393146"/>
                  </a:moveTo>
                  <a:lnTo>
                    <a:pt x="173735" y="393192"/>
                  </a:lnTo>
                  <a:lnTo>
                    <a:pt x="173812" y="393003"/>
                  </a:lnTo>
                </a:path>
                <a:path w="791209" h="483234">
                  <a:moveTo>
                    <a:pt x="173942" y="392684"/>
                  </a:moveTo>
                  <a:lnTo>
                    <a:pt x="188772" y="356285"/>
                  </a:lnTo>
                </a:path>
                <a:path w="791209" h="483234">
                  <a:moveTo>
                    <a:pt x="189465" y="354584"/>
                  </a:moveTo>
                  <a:lnTo>
                    <a:pt x="199573" y="329772"/>
                  </a:lnTo>
                </a:path>
                <a:path w="791209" h="483234">
                  <a:moveTo>
                    <a:pt x="22796" y="324765"/>
                  </a:moveTo>
                  <a:lnTo>
                    <a:pt x="4572" y="326136"/>
                  </a:lnTo>
                  <a:lnTo>
                    <a:pt x="77228" y="291497"/>
                  </a:lnTo>
                </a:path>
                <a:path w="791209" h="483234">
                  <a:moveTo>
                    <a:pt x="78095" y="291084"/>
                  </a:moveTo>
                  <a:lnTo>
                    <a:pt x="133599" y="264623"/>
                  </a:lnTo>
                </a:path>
                <a:path w="791209" h="483234">
                  <a:moveTo>
                    <a:pt x="11529" y="198112"/>
                  </a:moveTo>
                  <a:lnTo>
                    <a:pt x="0" y="192024"/>
                  </a:lnTo>
                  <a:lnTo>
                    <a:pt x="19767" y="189530"/>
                  </a:lnTo>
                </a:path>
                <a:path w="791209" h="483234">
                  <a:moveTo>
                    <a:pt x="20136" y="189484"/>
                  </a:moveTo>
                  <a:lnTo>
                    <a:pt x="111666" y="177939"/>
                  </a:lnTo>
                </a:path>
                <a:path w="791209" h="483234">
                  <a:moveTo>
                    <a:pt x="120829" y="176784"/>
                  </a:moveTo>
                  <a:lnTo>
                    <a:pt x="161827" y="171613"/>
                  </a:lnTo>
                </a:path>
                <a:path w="791209" h="483234">
                  <a:moveTo>
                    <a:pt x="128263" y="139714"/>
                  </a:moveTo>
                  <a:lnTo>
                    <a:pt x="126902" y="138684"/>
                  </a:lnTo>
                </a:path>
                <a:path w="791209" h="483234">
                  <a:moveTo>
                    <a:pt x="111501" y="127021"/>
                  </a:moveTo>
                  <a:lnTo>
                    <a:pt x="110132" y="125984"/>
                  </a:lnTo>
                </a:path>
                <a:path w="791209" h="483234">
                  <a:moveTo>
                    <a:pt x="79838" y="103043"/>
                  </a:moveTo>
                  <a:lnTo>
                    <a:pt x="76591" y="100584"/>
                  </a:lnTo>
                </a:path>
                <a:path w="791209" h="483234">
                  <a:moveTo>
                    <a:pt x="44450" y="76244"/>
                  </a:moveTo>
                  <a:lnTo>
                    <a:pt x="43050" y="75184"/>
                  </a:lnTo>
                </a:path>
                <a:path w="791209" h="483234">
                  <a:moveTo>
                    <a:pt x="27864" y="63684"/>
                  </a:moveTo>
                  <a:lnTo>
                    <a:pt x="12191" y="51816"/>
                  </a:lnTo>
                  <a:lnTo>
                    <a:pt x="42388" y="62484"/>
                  </a:lnTo>
                </a:path>
                <a:path w="791209" h="483234">
                  <a:moveTo>
                    <a:pt x="300279" y="62484"/>
                  </a:moveTo>
                  <a:lnTo>
                    <a:pt x="304799" y="51816"/>
                  </a:lnTo>
                  <a:lnTo>
                    <a:pt x="317141" y="62484"/>
                  </a:lnTo>
                </a:path>
                <a:path w="791209" h="483234">
                  <a:moveTo>
                    <a:pt x="620296" y="380214"/>
                  </a:moveTo>
                  <a:lnTo>
                    <a:pt x="619865" y="379984"/>
                  </a:lnTo>
                </a:path>
                <a:path w="791209" h="483234">
                  <a:moveTo>
                    <a:pt x="512083" y="329184"/>
                  </a:moveTo>
                  <a:lnTo>
                    <a:pt x="511364" y="332099"/>
                  </a:lnTo>
                </a:path>
                <a:path w="791209" h="483234">
                  <a:moveTo>
                    <a:pt x="492202" y="409756"/>
                  </a:moveTo>
                  <a:lnTo>
                    <a:pt x="488311" y="425525"/>
                  </a:lnTo>
                </a:path>
                <a:path w="791209" h="483234">
                  <a:moveTo>
                    <a:pt x="291083" y="393699"/>
                  </a:moveTo>
                  <a:lnTo>
                    <a:pt x="290876" y="392684"/>
                  </a:lnTo>
                </a:path>
                <a:path w="791209" h="483234">
                  <a:moveTo>
                    <a:pt x="670632" y="100584"/>
                  </a:moveTo>
                  <a:lnTo>
                    <a:pt x="658344" y="113486"/>
                  </a:lnTo>
                </a:path>
                <a:path w="791209" h="483234">
                  <a:moveTo>
                    <a:pt x="618882" y="163946"/>
                  </a:moveTo>
                  <a:lnTo>
                    <a:pt x="732283" y="176784"/>
                  </a:lnTo>
                </a:path>
                <a:path w="791209" h="483234">
                  <a:moveTo>
                    <a:pt x="736556" y="177267"/>
                  </a:moveTo>
                  <a:lnTo>
                    <a:pt x="772668" y="181356"/>
                  </a:lnTo>
                  <a:lnTo>
                    <a:pt x="752586" y="189484"/>
                  </a:lnTo>
                </a:path>
                <a:path w="791209" h="483234">
                  <a:moveTo>
                    <a:pt x="689833" y="214884"/>
                  </a:moveTo>
                  <a:lnTo>
                    <a:pt x="688742" y="215326"/>
                  </a:lnTo>
                </a:path>
                <a:path w="791209" h="483234">
                  <a:moveTo>
                    <a:pt x="656080" y="238172"/>
                  </a:moveTo>
                  <a:lnTo>
                    <a:pt x="718965" y="265684"/>
                  </a:lnTo>
                </a:path>
                <a:path w="791209" h="483234">
                  <a:moveTo>
                    <a:pt x="719424" y="265884"/>
                  </a:moveTo>
                  <a:lnTo>
                    <a:pt x="790955" y="297180"/>
                  </a:lnTo>
                  <a:lnTo>
                    <a:pt x="778379" y="296633"/>
                  </a:lnTo>
                </a:path>
                <a:path w="791209" h="483234">
                  <a:moveTo>
                    <a:pt x="621792" y="303848"/>
                  </a:moveTo>
                  <a:lnTo>
                    <a:pt x="627183" y="316484"/>
                  </a:lnTo>
                </a:path>
                <a:path w="791209" h="483234">
                  <a:moveTo>
                    <a:pt x="627888" y="318135"/>
                  </a:moveTo>
                  <a:lnTo>
                    <a:pt x="638021" y="341884"/>
                  </a:lnTo>
                </a:path>
                <a:path w="791209" h="483234">
                  <a:moveTo>
                    <a:pt x="638556" y="343138"/>
                  </a:moveTo>
                  <a:lnTo>
                    <a:pt x="648858" y="367284"/>
                  </a:lnTo>
                </a:path>
                <a:path w="791209" h="483234">
                  <a:moveTo>
                    <a:pt x="649224" y="368141"/>
                  </a:moveTo>
                  <a:lnTo>
                    <a:pt x="664464" y="403860"/>
                  </a:lnTo>
                  <a:lnTo>
                    <a:pt x="658368" y="400596"/>
                  </a:lnTo>
                </a:path>
                <a:path w="791209" h="483234">
                  <a:moveTo>
                    <a:pt x="206072" y="379984"/>
                  </a:moveTo>
                  <a:lnTo>
                    <a:pt x="205704" y="380134"/>
                  </a:lnTo>
                </a:path>
                <a:path w="791209" h="483234">
                  <a:moveTo>
                    <a:pt x="286512" y="371348"/>
                  </a:moveTo>
                  <a:lnTo>
                    <a:pt x="285680" y="367284"/>
                  </a:lnTo>
                </a:path>
                <a:path w="791209" h="483234">
                  <a:moveTo>
                    <a:pt x="237165" y="367284"/>
                  </a:moveTo>
                  <a:lnTo>
                    <a:pt x="236057" y="367736"/>
                  </a:lnTo>
                </a:path>
                <a:path w="791209" h="483234">
                  <a:moveTo>
                    <a:pt x="283464" y="356447"/>
                  </a:moveTo>
                  <a:lnTo>
                    <a:pt x="283083" y="354584"/>
                  </a:lnTo>
                </a:path>
                <a:path w="791209" h="483234">
                  <a:moveTo>
                    <a:pt x="268258" y="354584"/>
                  </a:moveTo>
                  <a:lnTo>
                    <a:pt x="268215" y="354601"/>
                  </a:lnTo>
                </a:path>
                <a:path w="791209" h="483234">
                  <a:moveTo>
                    <a:pt x="199813" y="329184"/>
                  </a:moveTo>
                  <a:lnTo>
                    <a:pt x="204987" y="316484"/>
                  </a:lnTo>
                </a:path>
                <a:path w="791209" h="483234">
                  <a:moveTo>
                    <a:pt x="681920" y="292439"/>
                  </a:moveTo>
                  <a:lnTo>
                    <a:pt x="650753" y="291084"/>
                  </a:lnTo>
                </a:path>
                <a:path w="791209" h="483234">
                  <a:moveTo>
                    <a:pt x="617220" y="293132"/>
                  </a:moveTo>
                  <a:lnTo>
                    <a:pt x="621765" y="303784"/>
                  </a:lnTo>
                </a:path>
                <a:path w="791209" h="483234">
                  <a:moveTo>
                    <a:pt x="262956" y="140409"/>
                  </a:moveTo>
                  <a:lnTo>
                    <a:pt x="266699" y="141732"/>
                  </a:lnTo>
                  <a:lnTo>
                    <a:pt x="267991" y="138684"/>
                  </a:lnTo>
                </a:path>
                <a:path w="791209" h="483234">
                  <a:moveTo>
                    <a:pt x="222125" y="125984"/>
                  </a:moveTo>
                  <a:lnTo>
                    <a:pt x="258073" y="138684"/>
                  </a:lnTo>
                </a:path>
                <a:path w="791209" h="483234">
                  <a:moveTo>
                    <a:pt x="267991" y="138684"/>
                  </a:moveTo>
                  <a:lnTo>
                    <a:pt x="273372" y="125984"/>
                  </a:lnTo>
                </a:path>
                <a:path w="791209" h="483234">
                  <a:moveTo>
                    <a:pt x="394716" y="129540"/>
                  </a:moveTo>
                  <a:lnTo>
                    <a:pt x="411928" y="113284"/>
                  </a:lnTo>
                </a:path>
                <a:path w="791209" h="483234">
                  <a:moveTo>
                    <a:pt x="375910" y="113284"/>
                  </a:moveTo>
                  <a:lnTo>
                    <a:pt x="394716" y="129540"/>
                  </a:lnTo>
                </a:path>
                <a:path w="791209" h="483234">
                  <a:moveTo>
                    <a:pt x="186178" y="113284"/>
                  </a:moveTo>
                  <a:lnTo>
                    <a:pt x="222125" y="125984"/>
                  </a:lnTo>
                </a:path>
                <a:path w="791209" h="483234">
                  <a:moveTo>
                    <a:pt x="273372" y="125984"/>
                  </a:moveTo>
                  <a:lnTo>
                    <a:pt x="278754" y="113284"/>
                  </a:lnTo>
                </a:path>
                <a:path w="791209" h="483234">
                  <a:moveTo>
                    <a:pt x="530527" y="11684"/>
                  </a:moveTo>
                  <a:lnTo>
                    <a:pt x="518160" y="118870"/>
                  </a:lnTo>
                </a:path>
                <a:path w="791209" h="483234">
                  <a:moveTo>
                    <a:pt x="518160" y="118871"/>
                  </a:moveTo>
                  <a:lnTo>
                    <a:pt x="654394" y="101336"/>
                  </a:lnTo>
                </a:path>
                <a:path w="791209" h="483234">
                  <a:moveTo>
                    <a:pt x="660242" y="100584"/>
                  </a:moveTo>
                  <a:lnTo>
                    <a:pt x="672084" y="99060"/>
                  </a:lnTo>
                  <a:lnTo>
                    <a:pt x="670632" y="100584"/>
                  </a:lnTo>
                </a:path>
                <a:path w="791209" h="483234">
                  <a:moveTo>
                    <a:pt x="160375" y="104168"/>
                  </a:moveTo>
                  <a:lnTo>
                    <a:pt x="186178" y="113284"/>
                  </a:lnTo>
                </a:path>
                <a:path w="791209" h="483234">
                  <a:moveTo>
                    <a:pt x="278754" y="113284"/>
                  </a:moveTo>
                  <a:lnTo>
                    <a:pt x="283198" y="102794"/>
                  </a:lnTo>
                </a:path>
                <a:path w="791209" h="483234">
                  <a:moveTo>
                    <a:pt x="411928" y="113284"/>
                  </a:moveTo>
                  <a:lnTo>
                    <a:pt x="465716" y="62484"/>
                  </a:lnTo>
                </a:path>
                <a:path w="791209" h="483234">
                  <a:moveTo>
                    <a:pt x="317141" y="62484"/>
                  </a:moveTo>
                  <a:lnTo>
                    <a:pt x="331833" y="75184"/>
                  </a:lnTo>
                </a:path>
                <a:path w="791209" h="483234">
                  <a:moveTo>
                    <a:pt x="332336" y="75618"/>
                  </a:moveTo>
                  <a:lnTo>
                    <a:pt x="346525" y="87884"/>
                  </a:lnTo>
                </a:path>
                <a:path w="791209" h="483234">
                  <a:moveTo>
                    <a:pt x="348492" y="89583"/>
                  </a:moveTo>
                  <a:lnTo>
                    <a:pt x="375910" y="113284"/>
                  </a:lnTo>
                </a:path>
                <a:path w="791209" h="483234">
                  <a:moveTo>
                    <a:pt x="114283" y="87884"/>
                  </a:moveTo>
                  <a:lnTo>
                    <a:pt x="150230" y="100584"/>
                  </a:lnTo>
                </a:path>
                <a:path w="791209" h="483234">
                  <a:moveTo>
                    <a:pt x="284135" y="100584"/>
                  </a:moveTo>
                  <a:lnTo>
                    <a:pt x="289516" y="87884"/>
                  </a:lnTo>
                </a:path>
                <a:path w="791209" h="483234">
                  <a:moveTo>
                    <a:pt x="85027" y="77548"/>
                  </a:moveTo>
                  <a:lnTo>
                    <a:pt x="114283" y="87884"/>
                  </a:lnTo>
                </a:path>
                <a:path w="791209" h="483234">
                  <a:moveTo>
                    <a:pt x="289516" y="87884"/>
                  </a:moveTo>
                  <a:lnTo>
                    <a:pt x="294898" y="75184"/>
                  </a:lnTo>
                </a:path>
                <a:path w="791209" h="483234">
                  <a:moveTo>
                    <a:pt x="42388" y="62484"/>
                  </a:moveTo>
                  <a:lnTo>
                    <a:pt x="78335" y="75184"/>
                  </a:lnTo>
                </a:path>
                <a:path w="791209" h="483234">
                  <a:moveTo>
                    <a:pt x="294898" y="75184"/>
                  </a:moveTo>
                  <a:lnTo>
                    <a:pt x="300207" y="62653"/>
                  </a:lnTo>
                </a:path>
              </a:pathLst>
            </a:custGeom>
            <a:ln w="10668">
              <a:solidFill>
                <a:srgbClr val="366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211823" y="6120383"/>
              <a:ext cx="791210" cy="483234"/>
            </a:xfrm>
            <a:custGeom>
              <a:avLst/>
              <a:gdLst/>
              <a:ahLst/>
              <a:cxnLst/>
              <a:rect l="l" t="t" r="r" b="b"/>
              <a:pathLst>
                <a:path w="791209" h="483234">
                  <a:moveTo>
                    <a:pt x="309371" y="483107"/>
                  </a:moveTo>
                  <a:lnTo>
                    <a:pt x="281939" y="348996"/>
                  </a:lnTo>
                  <a:lnTo>
                    <a:pt x="173735" y="393191"/>
                  </a:lnTo>
                  <a:lnTo>
                    <a:pt x="207263" y="310896"/>
                  </a:lnTo>
                  <a:lnTo>
                    <a:pt x="4572" y="326135"/>
                  </a:lnTo>
                  <a:lnTo>
                    <a:pt x="135635" y="263651"/>
                  </a:lnTo>
                  <a:lnTo>
                    <a:pt x="0" y="192023"/>
                  </a:lnTo>
                  <a:lnTo>
                    <a:pt x="169163" y="170687"/>
                  </a:lnTo>
                  <a:lnTo>
                    <a:pt x="12191" y="51815"/>
                  </a:lnTo>
                  <a:lnTo>
                    <a:pt x="266699" y="141731"/>
                  </a:lnTo>
                  <a:lnTo>
                    <a:pt x="304799" y="51815"/>
                  </a:lnTo>
                  <a:lnTo>
                    <a:pt x="394715" y="129539"/>
                  </a:lnTo>
                  <a:lnTo>
                    <a:pt x="531875" y="0"/>
                  </a:lnTo>
                  <a:lnTo>
                    <a:pt x="518159" y="118871"/>
                  </a:lnTo>
                  <a:lnTo>
                    <a:pt x="672084" y="99059"/>
                  </a:lnTo>
                  <a:lnTo>
                    <a:pt x="611123" y="163067"/>
                  </a:lnTo>
                  <a:lnTo>
                    <a:pt x="772667" y="181355"/>
                  </a:lnTo>
                  <a:lnTo>
                    <a:pt x="644651" y="233171"/>
                  </a:lnTo>
                  <a:lnTo>
                    <a:pt x="790955" y="297179"/>
                  </a:lnTo>
                  <a:lnTo>
                    <a:pt x="615696" y="289559"/>
                  </a:lnTo>
                  <a:lnTo>
                    <a:pt x="664463" y="403859"/>
                  </a:lnTo>
                  <a:lnTo>
                    <a:pt x="513587" y="323087"/>
                  </a:lnTo>
                  <a:lnTo>
                    <a:pt x="484631" y="440435"/>
                  </a:lnTo>
                  <a:lnTo>
                    <a:pt x="385571" y="333756"/>
                  </a:lnTo>
                  <a:lnTo>
                    <a:pt x="309371" y="483107"/>
                  </a:lnTo>
                  <a:close/>
                </a:path>
              </a:pathLst>
            </a:custGeom>
            <a:solidFill>
              <a:srgbClr val="4F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211823" y="6120383"/>
              <a:ext cx="791210" cy="483234"/>
            </a:xfrm>
            <a:custGeom>
              <a:avLst/>
              <a:gdLst/>
              <a:ahLst/>
              <a:cxnLst/>
              <a:rect l="l" t="t" r="r" b="b"/>
              <a:pathLst>
                <a:path w="791209" h="483234">
                  <a:moveTo>
                    <a:pt x="394715" y="129539"/>
                  </a:moveTo>
                  <a:lnTo>
                    <a:pt x="531875" y="0"/>
                  </a:lnTo>
                  <a:lnTo>
                    <a:pt x="518159" y="118871"/>
                  </a:lnTo>
                  <a:lnTo>
                    <a:pt x="672084" y="99059"/>
                  </a:lnTo>
                  <a:lnTo>
                    <a:pt x="611123" y="163067"/>
                  </a:lnTo>
                  <a:lnTo>
                    <a:pt x="772667" y="181355"/>
                  </a:lnTo>
                  <a:lnTo>
                    <a:pt x="644651" y="233171"/>
                  </a:lnTo>
                  <a:lnTo>
                    <a:pt x="790955" y="297179"/>
                  </a:lnTo>
                  <a:lnTo>
                    <a:pt x="615696" y="289559"/>
                  </a:lnTo>
                  <a:lnTo>
                    <a:pt x="664463" y="403859"/>
                  </a:lnTo>
                  <a:lnTo>
                    <a:pt x="513587" y="323087"/>
                  </a:lnTo>
                  <a:lnTo>
                    <a:pt x="484631" y="440435"/>
                  </a:lnTo>
                  <a:lnTo>
                    <a:pt x="385571" y="333756"/>
                  </a:lnTo>
                  <a:lnTo>
                    <a:pt x="309371" y="483107"/>
                  </a:lnTo>
                  <a:lnTo>
                    <a:pt x="281939" y="348996"/>
                  </a:lnTo>
                  <a:lnTo>
                    <a:pt x="173735" y="393191"/>
                  </a:lnTo>
                  <a:lnTo>
                    <a:pt x="207263" y="310896"/>
                  </a:lnTo>
                  <a:lnTo>
                    <a:pt x="4572" y="326135"/>
                  </a:lnTo>
                  <a:lnTo>
                    <a:pt x="135635" y="263651"/>
                  </a:lnTo>
                  <a:lnTo>
                    <a:pt x="0" y="192023"/>
                  </a:lnTo>
                  <a:lnTo>
                    <a:pt x="169163" y="170687"/>
                  </a:lnTo>
                  <a:lnTo>
                    <a:pt x="12191" y="51815"/>
                  </a:lnTo>
                  <a:lnTo>
                    <a:pt x="266699" y="141731"/>
                  </a:lnTo>
                  <a:lnTo>
                    <a:pt x="304799" y="51815"/>
                  </a:lnTo>
                  <a:lnTo>
                    <a:pt x="394715" y="129539"/>
                  </a:lnTo>
                  <a:close/>
                </a:path>
              </a:pathLst>
            </a:custGeom>
            <a:ln w="10668">
              <a:solidFill>
                <a:srgbClr val="366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452098" y="6208230"/>
            <a:ext cx="248920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105" dirty="0">
                <a:solidFill>
                  <a:srgbClr val="FFFFFF"/>
                </a:solidFill>
                <a:latin typeface="Cambria"/>
                <a:cs typeface="Cambria"/>
              </a:rPr>
              <a:t>PC</a:t>
            </a:r>
            <a:endParaRPr sz="1300">
              <a:latin typeface="Cambria"/>
              <a:cs typeface="Cambri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600200" y="1891283"/>
            <a:ext cx="2519680" cy="208915"/>
            <a:chOff x="1600200" y="1891283"/>
            <a:chExt cx="2519680" cy="208915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09344" y="1891283"/>
              <a:ext cx="298704" cy="17526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00200" y="1891283"/>
              <a:ext cx="2519172" cy="20878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29811" y="1891283"/>
              <a:ext cx="150876" cy="175260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3825240" y="2889503"/>
            <a:ext cx="1343025" cy="806450"/>
          </a:xfrm>
          <a:custGeom>
            <a:avLst/>
            <a:gdLst/>
            <a:ahLst/>
            <a:cxnLst/>
            <a:rect l="l" t="t" r="r" b="b"/>
            <a:pathLst>
              <a:path w="1343025" h="806450">
                <a:moveTo>
                  <a:pt x="0" y="0"/>
                </a:moveTo>
                <a:lnTo>
                  <a:pt x="1342643" y="0"/>
                </a:lnTo>
                <a:lnTo>
                  <a:pt x="1342643" y="806196"/>
                </a:lnTo>
                <a:lnTo>
                  <a:pt x="0" y="806196"/>
                </a:lnTo>
                <a:lnTo>
                  <a:pt x="0" y="0"/>
                </a:lnTo>
                <a:close/>
              </a:path>
            </a:pathLst>
          </a:custGeom>
          <a:ln w="106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957299" y="3041425"/>
            <a:ext cx="1078865" cy="47625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065" marR="5080" indent="1270" algn="ctr">
              <a:lnSpc>
                <a:spcPct val="90000"/>
              </a:lnSpc>
              <a:spcBef>
                <a:spcPts val="240"/>
              </a:spcBef>
            </a:pPr>
            <a:r>
              <a:rPr sz="1050" spc="20" dirty="0">
                <a:latin typeface="Cambria"/>
                <a:cs typeface="Cambria"/>
              </a:rPr>
              <a:t>Elements</a:t>
            </a:r>
            <a:r>
              <a:rPr sz="1050" spc="140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of</a:t>
            </a:r>
            <a:r>
              <a:rPr sz="1050" spc="135" dirty="0">
                <a:latin typeface="Cambria"/>
                <a:cs typeface="Cambria"/>
              </a:rPr>
              <a:t> </a:t>
            </a:r>
            <a:r>
              <a:rPr sz="1050" dirty="0">
                <a:latin typeface="Cambria"/>
                <a:cs typeface="Cambria"/>
              </a:rPr>
              <a:t>a system</a:t>
            </a:r>
            <a:r>
              <a:rPr sz="1050" spc="190" dirty="0">
                <a:latin typeface="Cambria"/>
                <a:cs typeface="Cambria"/>
              </a:rPr>
              <a:t> </a:t>
            </a:r>
            <a:r>
              <a:rPr sz="1050" dirty="0">
                <a:latin typeface="Cambria"/>
                <a:cs typeface="Cambria"/>
              </a:rPr>
              <a:t>of</a:t>
            </a:r>
            <a:r>
              <a:rPr sz="1050" spc="190" dirty="0">
                <a:latin typeface="Cambria"/>
                <a:cs typeface="Cambria"/>
              </a:rPr>
              <a:t> </a:t>
            </a:r>
            <a:r>
              <a:rPr sz="1050" spc="-10" dirty="0">
                <a:latin typeface="Cambria"/>
                <a:cs typeface="Cambria"/>
              </a:rPr>
              <a:t>quality control</a:t>
            </a:r>
            <a:endParaRPr sz="1050">
              <a:latin typeface="Cambria"/>
              <a:cs typeface="Cambri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301996" y="2889503"/>
            <a:ext cx="1344295" cy="806450"/>
          </a:xfrm>
          <a:custGeom>
            <a:avLst/>
            <a:gdLst/>
            <a:ahLst/>
            <a:cxnLst/>
            <a:rect l="l" t="t" r="r" b="b"/>
            <a:pathLst>
              <a:path w="1344295" h="806450">
                <a:moveTo>
                  <a:pt x="0" y="0"/>
                </a:moveTo>
                <a:lnTo>
                  <a:pt x="1344167" y="0"/>
                </a:lnTo>
                <a:lnTo>
                  <a:pt x="1344167" y="806196"/>
                </a:lnTo>
                <a:lnTo>
                  <a:pt x="0" y="806196"/>
                </a:lnTo>
                <a:lnTo>
                  <a:pt x="0" y="0"/>
                </a:lnTo>
                <a:close/>
              </a:path>
            </a:pathLst>
          </a:custGeom>
          <a:ln w="106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376186" y="2969766"/>
            <a:ext cx="1200150" cy="619760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 marR="5080" indent="-1905" algn="ctr">
              <a:lnSpc>
                <a:spcPct val="89800"/>
              </a:lnSpc>
              <a:spcBef>
                <a:spcPts val="245"/>
              </a:spcBef>
            </a:pPr>
            <a:r>
              <a:rPr sz="1050" spc="35" dirty="0">
                <a:latin typeface="Cambria"/>
                <a:cs typeface="Cambria"/>
              </a:rPr>
              <a:t>Leadership </a:t>
            </a:r>
            <a:r>
              <a:rPr sz="1050" spc="20" dirty="0">
                <a:latin typeface="Cambria"/>
                <a:cs typeface="Cambria"/>
              </a:rPr>
              <a:t>responsibilities</a:t>
            </a:r>
            <a:r>
              <a:rPr sz="1050" spc="300" dirty="0">
                <a:latin typeface="Cambria"/>
                <a:cs typeface="Cambria"/>
              </a:rPr>
              <a:t> </a:t>
            </a:r>
            <a:r>
              <a:rPr sz="1050" spc="-25" dirty="0">
                <a:latin typeface="Cambria"/>
                <a:cs typeface="Cambria"/>
              </a:rPr>
              <a:t>for</a:t>
            </a:r>
            <a:r>
              <a:rPr sz="1050" dirty="0">
                <a:latin typeface="Cambria"/>
                <a:cs typeface="Cambria"/>
              </a:rPr>
              <a:t> quality</a:t>
            </a:r>
            <a:r>
              <a:rPr sz="1050" spc="204" dirty="0">
                <a:latin typeface="Cambria"/>
                <a:cs typeface="Cambria"/>
              </a:rPr>
              <a:t> </a:t>
            </a:r>
            <a:r>
              <a:rPr sz="1050" dirty="0">
                <a:latin typeface="Cambria"/>
                <a:cs typeface="Cambria"/>
              </a:rPr>
              <a:t>within</a:t>
            </a:r>
            <a:r>
              <a:rPr sz="1050" spc="180" dirty="0">
                <a:latin typeface="Cambria"/>
                <a:cs typeface="Cambria"/>
              </a:rPr>
              <a:t> </a:t>
            </a:r>
            <a:r>
              <a:rPr sz="1050" spc="-25" dirty="0">
                <a:latin typeface="Cambria"/>
                <a:cs typeface="Cambria"/>
              </a:rPr>
              <a:t>the</a:t>
            </a:r>
            <a:r>
              <a:rPr sz="1050" spc="-20" dirty="0">
                <a:latin typeface="Cambria"/>
                <a:cs typeface="Cambria"/>
              </a:rPr>
              <a:t> firm</a:t>
            </a:r>
            <a:endParaRPr sz="1050">
              <a:latin typeface="Cambria"/>
              <a:cs typeface="Cambri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780276" y="2889503"/>
            <a:ext cx="1344295" cy="806450"/>
          </a:xfrm>
          <a:prstGeom prst="rect">
            <a:avLst/>
          </a:prstGeom>
          <a:ln w="10667">
            <a:solidFill>
              <a:srgbClr val="000000"/>
            </a:solidFill>
          </a:ln>
        </p:spPr>
        <p:txBody>
          <a:bodyPr vert="horz" wrap="square" lIns="0" tIns="111125" rIns="0" bIns="0" rtlCol="0">
            <a:spAutoFit/>
          </a:bodyPr>
          <a:lstStyle/>
          <a:p>
            <a:pPr marL="191770" marR="183515" indent="-3175" algn="ctr">
              <a:lnSpc>
                <a:spcPct val="89800"/>
              </a:lnSpc>
              <a:spcBef>
                <a:spcPts val="875"/>
              </a:spcBef>
            </a:pPr>
            <a:r>
              <a:rPr sz="1050" spc="-10" dirty="0">
                <a:latin typeface="Cambria"/>
                <a:cs typeface="Cambria"/>
              </a:rPr>
              <a:t>Ethical requirements (including </a:t>
            </a:r>
            <a:r>
              <a:rPr sz="1050" spc="50" dirty="0">
                <a:latin typeface="Cambria"/>
                <a:cs typeface="Cambria"/>
              </a:rPr>
              <a:t>independence)</a:t>
            </a:r>
            <a:endParaRPr sz="1050">
              <a:latin typeface="Cambria"/>
              <a:cs typeface="Cambri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25240" y="3829811"/>
            <a:ext cx="1343025" cy="806450"/>
          </a:xfrm>
          <a:prstGeom prst="rect">
            <a:avLst/>
          </a:prstGeom>
          <a:ln w="10668">
            <a:solidFill>
              <a:srgbClr val="000000"/>
            </a:solidFill>
          </a:ln>
        </p:spPr>
        <p:txBody>
          <a:bodyPr vert="horz" wrap="square" lIns="0" tIns="111125" rIns="0" bIns="0" rtlCol="0">
            <a:spAutoFit/>
          </a:bodyPr>
          <a:lstStyle/>
          <a:p>
            <a:pPr marL="78740" marR="70485" indent="635" algn="ctr">
              <a:lnSpc>
                <a:spcPct val="89800"/>
              </a:lnSpc>
              <a:spcBef>
                <a:spcPts val="875"/>
              </a:spcBef>
            </a:pPr>
            <a:r>
              <a:rPr sz="1050" spc="60" dirty="0">
                <a:latin typeface="Cambria"/>
                <a:cs typeface="Cambria"/>
              </a:rPr>
              <a:t>Acceptance</a:t>
            </a:r>
            <a:r>
              <a:rPr sz="1050" spc="120" dirty="0">
                <a:latin typeface="Cambria"/>
                <a:cs typeface="Cambria"/>
              </a:rPr>
              <a:t> </a:t>
            </a:r>
            <a:r>
              <a:rPr sz="1050" spc="-50" dirty="0">
                <a:latin typeface="Cambria"/>
                <a:cs typeface="Cambria"/>
              </a:rPr>
              <a:t>&amp;</a:t>
            </a:r>
            <a:r>
              <a:rPr sz="1050" spc="10" dirty="0">
                <a:latin typeface="Cambria"/>
                <a:cs typeface="Cambria"/>
              </a:rPr>
              <a:t> continuance</a:t>
            </a:r>
            <a:r>
              <a:rPr sz="1050" spc="390" dirty="0">
                <a:latin typeface="Cambria"/>
                <a:cs typeface="Cambria"/>
              </a:rPr>
              <a:t> </a:t>
            </a:r>
            <a:r>
              <a:rPr sz="1050" spc="-25" dirty="0">
                <a:latin typeface="Cambria"/>
                <a:cs typeface="Cambria"/>
              </a:rPr>
              <a:t>of</a:t>
            </a:r>
            <a:r>
              <a:rPr sz="1050" dirty="0">
                <a:latin typeface="Cambria"/>
                <a:cs typeface="Cambria"/>
              </a:rPr>
              <a:t> client</a:t>
            </a:r>
            <a:r>
              <a:rPr sz="1050" spc="270" dirty="0">
                <a:latin typeface="Cambria"/>
                <a:cs typeface="Cambria"/>
              </a:rPr>
              <a:t> </a:t>
            </a:r>
            <a:r>
              <a:rPr sz="1050" spc="-10" dirty="0">
                <a:latin typeface="Cambria"/>
                <a:cs typeface="Cambria"/>
              </a:rPr>
              <a:t>relationships </a:t>
            </a:r>
            <a:r>
              <a:rPr sz="1050" dirty="0">
                <a:latin typeface="Cambria"/>
                <a:cs typeface="Cambria"/>
              </a:rPr>
              <a:t>&amp;</a:t>
            </a:r>
            <a:r>
              <a:rPr sz="1050" spc="25" dirty="0">
                <a:latin typeface="Cambria"/>
                <a:cs typeface="Cambria"/>
              </a:rPr>
              <a:t> </a:t>
            </a:r>
            <a:r>
              <a:rPr sz="1050" spc="50" dirty="0">
                <a:latin typeface="Cambria"/>
                <a:cs typeface="Cambria"/>
              </a:rPr>
              <a:t>engagements</a:t>
            </a:r>
            <a:endParaRPr sz="1050">
              <a:latin typeface="Cambria"/>
              <a:cs typeface="Cambri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301996" y="3829811"/>
            <a:ext cx="1344295" cy="806450"/>
          </a:xfrm>
          <a:prstGeom prst="rect">
            <a:avLst/>
          </a:prstGeom>
          <a:ln w="10667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50">
              <a:latin typeface="Times New Roman"/>
              <a:cs typeface="Times New Roman"/>
            </a:endParaRPr>
          </a:p>
          <a:p>
            <a:pPr marL="132080">
              <a:lnSpc>
                <a:spcPct val="100000"/>
              </a:lnSpc>
            </a:pPr>
            <a:r>
              <a:rPr sz="1050" dirty="0">
                <a:latin typeface="Cambria"/>
                <a:cs typeface="Cambria"/>
              </a:rPr>
              <a:t>Human</a:t>
            </a:r>
            <a:r>
              <a:rPr sz="1050" spc="210" dirty="0">
                <a:latin typeface="Cambria"/>
                <a:cs typeface="Cambria"/>
              </a:rPr>
              <a:t> </a:t>
            </a:r>
            <a:r>
              <a:rPr sz="1050" spc="-10" dirty="0">
                <a:latin typeface="Cambria"/>
                <a:cs typeface="Cambria"/>
              </a:rPr>
              <a:t>resources</a:t>
            </a:r>
            <a:endParaRPr sz="1050">
              <a:latin typeface="Cambria"/>
              <a:cs typeface="Cambri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780276" y="3829811"/>
            <a:ext cx="1344295" cy="806450"/>
          </a:xfrm>
          <a:prstGeom prst="rect">
            <a:avLst/>
          </a:prstGeom>
          <a:ln w="10667">
            <a:solidFill>
              <a:srgbClr val="000000"/>
            </a:solidFill>
          </a:ln>
        </p:spPr>
        <p:txBody>
          <a:bodyPr vert="horz" wrap="square" lIns="0" tIns="1022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05"/>
              </a:spcBef>
            </a:pPr>
            <a:endParaRPr sz="1050">
              <a:latin typeface="Times New Roman"/>
              <a:cs typeface="Times New Roman"/>
            </a:endParaRPr>
          </a:p>
          <a:p>
            <a:pPr marL="76200" marR="67945" indent="150495">
              <a:lnSpc>
                <a:spcPts val="1140"/>
              </a:lnSpc>
            </a:pPr>
            <a:r>
              <a:rPr sz="1050" spc="45" dirty="0">
                <a:latin typeface="Cambria"/>
                <a:cs typeface="Cambria"/>
              </a:rPr>
              <a:t>Assignment</a:t>
            </a:r>
            <a:r>
              <a:rPr sz="1050" spc="90" dirty="0">
                <a:latin typeface="Cambria"/>
                <a:cs typeface="Cambria"/>
              </a:rPr>
              <a:t> </a:t>
            </a:r>
            <a:r>
              <a:rPr sz="1050" spc="-25" dirty="0">
                <a:latin typeface="Cambria"/>
                <a:cs typeface="Cambria"/>
              </a:rPr>
              <a:t>of</a:t>
            </a:r>
            <a:r>
              <a:rPr sz="1050" spc="60" dirty="0">
                <a:latin typeface="Cambria"/>
                <a:cs typeface="Cambria"/>
              </a:rPr>
              <a:t> engagement</a:t>
            </a:r>
            <a:r>
              <a:rPr sz="1050" spc="95" dirty="0">
                <a:latin typeface="Cambria"/>
                <a:cs typeface="Cambria"/>
              </a:rPr>
              <a:t> </a:t>
            </a:r>
            <a:r>
              <a:rPr sz="1050" spc="-20" dirty="0">
                <a:latin typeface="Cambria"/>
                <a:cs typeface="Cambria"/>
              </a:rPr>
              <a:t>teams</a:t>
            </a:r>
            <a:endParaRPr sz="1050">
              <a:latin typeface="Cambria"/>
              <a:cs typeface="Cambri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825240" y="4770120"/>
            <a:ext cx="1343025" cy="806450"/>
          </a:xfrm>
          <a:prstGeom prst="rect">
            <a:avLst/>
          </a:prstGeom>
          <a:ln w="10668">
            <a:solidFill>
              <a:srgbClr val="000000"/>
            </a:solidFill>
          </a:ln>
        </p:spPr>
        <p:txBody>
          <a:bodyPr vert="horz" wrap="square" lIns="0" tIns="1022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05"/>
              </a:spcBef>
            </a:pPr>
            <a:endParaRPr sz="1050">
              <a:latin typeface="Times New Roman"/>
              <a:cs typeface="Times New Roman"/>
            </a:endParaRPr>
          </a:p>
          <a:p>
            <a:pPr marL="266065" marR="257810" indent="8890">
              <a:lnSpc>
                <a:spcPts val="1140"/>
              </a:lnSpc>
            </a:pPr>
            <a:r>
              <a:rPr sz="1050" spc="50" dirty="0">
                <a:latin typeface="Cambria"/>
                <a:cs typeface="Cambria"/>
              </a:rPr>
              <a:t>Engagement </a:t>
            </a:r>
            <a:r>
              <a:rPr sz="1050" spc="35" dirty="0">
                <a:latin typeface="Cambria"/>
                <a:cs typeface="Cambria"/>
              </a:rPr>
              <a:t>performance</a:t>
            </a:r>
            <a:endParaRPr sz="1050">
              <a:latin typeface="Cambria"/>
              <a:cs typeface="Cambri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301996" y="4770120"/>
            <a:ext cx="1344295" cy="806450"/>
          </a:xfrm>
          <a:prstGeom prst="rect">
            <a:avLst/>
          </a:prstGeom>
          <a:ln w="10667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050">
              <a:latin typeface="Times New Roman"/>
              <a:cs typeface="Times New Roman"/>
            </a:endParaRPr>
          </a:p>
          <a:p>
            <a:pPr marL="325755">
              <a:lnSpc>
                <a:spcPct val="100000"/>
              </a:lnSpc>
            </a:pPr>
            <a:r>
              <a:rPr sz="1050" spc="-10" dirty="0">
                <a:latin typeface="Cambria"/>
                <a:cs typeface="Cambria"/>
              </a:rPr>
              <a:t>Monitoring</a:t>
            </a:r>
            <a:endParaRPr sz="1050">
              <a:latin typeface="Cambria"/>
              <a:cs typeface="Cambri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780276" y="4770120"/>
            <a:ext cx="1344295" cy="806450"/>
          </a:xfrm>
          <a:prstGeom prst="rect">
            <a:avLst/>
          </a:prstGeom>
          <a:ln w="10667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050">
              <a:latin typeface="Times New Roman"/>
              <a:cs typeface="Times New Roman"/>
            </a:endParaRPr>
          </a:p>
          <a:p>
            <a:pPr marL="199390">
              <a:lnSpc>
                <a:spcPct val="100000"/>
              </a:lnSpc>
            </a:pPr>
            <a:r>
              <a:rPr sz="1050" spc="-10" dirty="0">
                <a:latin typeface="Cambria"/>
                <a:cs typeface="Cambria"/>
              </a:rPr>
              <a:t>Documentation</a:t>
            </a:r>
            <a:endParaRPr sz="1050">
              <a:latin typeface="Cambria"/>
              <a:cs typeface="Cambria"/>
            </a:endParaRPr>
          </a:p>
        </p:txBody>
      </p:sp>
      <p:pic>
        <p:nvPicPr>
          <p:cNvPr id="23" name="object 2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83436" y="3196906"/>
            <a:ext cx="1990344" cy="265021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206489" y="6115049"/>
            <a:ext cx="802005" cy="494030"/>
            <a:chOff x="6206489" y="6115049"/>
            <a:chExt cx="802005" cy="494030"/>
          </a:xfrm>
        </p:grpSpPr>
        <p:sp>
          <p:nvSpPr>
            <p:cNvPr id="3" name="object 3"/>
            <p:cNvSpPr/>
            <p:nvPr/>
          </p:nvSpPr>
          <p:spPr>
            <a:xfrm>
              <a:off x="6211823" y="6120383"/>
              <a:ext cx="791210" cy="483234"/>
            </a:xfrm>
            <a:custGeom>
              <a:avLst/>
              <a:gdLst/>
              <a:ahLst/>
              <a:cxnLst/>
              <a:rect l="l" t="t" r="r" b="b"/>
              <a:pathLst>
                <a:path w="791209" h="483234">
                  <a:moveTo>
                    <a:pt x="404043" y="129540"/>
                  </a:moveTo>
                  <a:lnTo>
                    <a:pt x="394716" y="129540"/>
                  </a:lnTo>
                  <a:lnTo>
                    <a:pt x="531876" y="0"/>
                  </a:lnTo>
                  <a:lnTo>
                    <a:pt x="530527" y="11684"/>
                  </a:lnTo>
                  <a:lnTo>
                    <a:pt x="528828" y="11684"/>
                  </a:lnTo>
                  <a:lnTo>
                    <a:pt x="513588" y="24384"/>
                  </a:lnTo>
                  <a:lnTo>
                    <a:pt x="510540" y="24384"/>
                  </a:lnTo>
                  <a:lnTo>
                    <a:pt x="483108" y="49784"/>
                  </a:lnTo>
                  <a:lnTo>
                    <a:pt x="480060" y="49784"/>
                  </a:lnTo>
                  <a:lnTo>
                    <a:pt x="452628" y="75184"/>
                  </a:lnTo>
                  <a:lnTo>
                    <a:pt x="449580" y="87884"/>
                  </a:lnTo>
                  <a:lnTo>
                    <a:pt x="423672" y="113284"/>
                  </a:lnTo>
                  <a:lnTo>
                    <a:pt x="420624" y="113284"/>
                  </a:lnTo>
                  <a:lnTo>
                    <a:pt x="404043" y="129540"/>
                  </a:lnTo>
                  <a:close/>
                </a:path>
                <a:path w="791209" h="483234">
                  <a:moveTo>
                    <a:pt x="518160" y="118870"/>
                  </a:moveTo>
                  <a:lnTo>
                    <a:pt x="518160" y="113284"/>
                  </a:lnTo>
                  <a:lnTo>
                    <a:pt x="530352" y="11684"/>
                  </a:lnTo>
                  <a:lnTo>
                    <a:pt x="530527" y="11684"/>
                  </a:lnTo>
                  <a:lnTo>
                    <a:pt x="518160" y="118870"/>
                  </a:lnTo>
                  <a:close/>
                </a:path>
                <a:path w="791209" h="483234">
                  <a:moveTo>
                    <a:pt x="394716" y="138684"/>
                  </a:moveTo>
                  <a:lnTo>
                    <a:pt x="391668" y="138684"/>
                  </a:lnTo>
                  <a:lnTo>
                    <a:pt x="382524" y="125984"/>
                  </a:lnTo>
                  <a:lnTo>
                    <a:pt x="379476" y="125984"/>
                  </a:lnTo>
                  <a:lnTo>
                    <a:pt x="370332" y="113284"/>
                  </a:lnTo>
                  <a:lnTo>
                    <a:pt x="367283" y="113284"/>
                  </a:lnTo>
                  <a:lnTo>
                    <a:pt x="358140" y="100584"/>
                  </a:lnTo>
                  <a:lnTo>
                    <a:pt x="355092" y="100584"/>
                  </a:lnTo>
                  <a:lnTo>
                    <a:pt x="348492" y="89583"/>
                  </a:lnTo>
                  <a:lnTo>
                    <a:pt x="394716" y="129540"/>
                  </a:lnTo>
                  <a:lnTo>
                    <a:pt x="404043" y="129540"/>
                  </a:lnTo>
                  <a:lnTo>
                    <a:pt x="394716" y="138684"/>
                  </a:lnTo>
                  <a:close/>
                </a:path>
                <a:path w="791209" h="483234">
                  <a:moveTo>
                    <a:pt x="524256" y="125984"/>
                  </a:moveTo>
                  <a:lnTo>
                    <a:pt x="518160" y="125984"/>
                  </a:lnTo>
                  <a:lnTo>
                    <a:pt x="518174" y="118870"/>
                  </a:lnTo>
                  <a:lnTo>
                    <a:pt x="654394" y="101336"/>
                  </a:lnTo>
                  <a:lnTo>
                    <a:pt x="524256" y="125984"/>
                  </a:lnTo>
                  <a:close/>
                </a:path>
                <a:path w="791209" h="483234">
                  <a:moveTo>
                    <a:pt x="309372" y="483108"/>
                  </a:moveTo>
                  <a:lnTo>
                    <a:pt x="309060" y="481584"/>
                  </a:lnTo>
                  <a:lnTo>
                    <a:pt x="309372" y="481584"/>
                  </a:lnTo>
                  <a:lnTo>
                    <a:pt x="309372" y="483108"/>
                  </a:lnTo>
                  <a:close/>
                </a:path>
                <a:path w="791209" h="483234">
                  <a:moveTo>
                    <a:pt x="307848" y="475657"/>
                  </a:moveTo>
                  <a:lnTo>
                    <a:pt x="306462" y="468884"/>
                  </a:lnTo>
                  <a:lnTo>
                    <a:pt x="307848" y="468884"/>
                  </a:lnTo>
                  <a:lnTo>
                    <a:pt x="307848" y="475657"/>
                  </a:lnTo>
                  <a:close/>
                </a:path>
                <a:path w="791209" h="483234">
                  <a:moveTo>
                    <a:pt x="304799" y="460755"/>
                  </a:moveTo>
                  <a:lnTo>
                    <a:pt x="303864" y="456184"/>
                  </a:lnTo>
                  <a:lnTo>
                    <a:pt x="304799" y="456184"/>
                  </a:lnTo>
                  <a:lnTo>
                    <a:pt x="304799" y="460755"/>
                  </a:lnTo>
                  <a:close/>
                </a:path>
                <a:path w="791209" h="483234">
                  <a:moveTo>
                    <a:pt x="301752" y="445857"/>
                  </a:moveTo>
                  <a:lnTo>
                    <a:pt x="301267" y="443484"/>
                  </a:lnTo>
                  <a:lnTo>
                    <a:pt x="301752" y="443484"/>
                  </a:lnTo>
                  <a:lnTo>
                    <a:pt x="301752" y="445857"/>
                  </a:lnTo>
                  <a:close/>
                </a:path>
                <a:path w="791209" h="483234">
                  <a:moveTo>
                    <a:pt x="298704" y="430955"/>
                  </a:moveTo>
                  <a:lnTo>
                    <a:pt x="298669" y="430784"/>
                  </a:lnTo>
                  <a:lnTo>
                    <a:pt x="298704" y="430955"/>
                  </a:lnTo>
                  <a:close/>
                </a:path>
                <a:path w="791209" h="483234">
                  <a:moveTo>
                    <a:pt x="297180" y="423503"/>
                  </a:moveTo>
                  <a:lnTo>
                    <a:pt x="296071" y="418084"/>
                  </a:lnTo>
                  <a:lnTo>
                    <a:pt x="297180" y="418084"/>
                  </a:lnTo>
                  <a:lnTo>
                    <a:pt x="297180" y="423503"/>
                  </a:lnTo>
                  <a:close/>
                </a:path>
                <a:path w="791209" h="483234">
                  <a:moveTo>
                    <a:pt x="294132" y="408601"/>
                  </a:moveTo>
                  <a:lnTo>
                    <a:pt x="293473" y="405384"/>
                  </a:lnTo>
                  <a:lnTo>
                    <a:pt x="294132" y="405384"/>
                  </a:lnTo>
                  <a:lnTo>
                    <a:pt x="294132" y="408601"/>
                  </a:lnTo>
                  <a:close/>
                </a:path>
                <a:path w="791209" h="483234">
                  <a:moveTo>
                    <a:pt x="187452" y="367284"/>
                  </a:moveTo>
                  <a:lnTo>
                    <a:pt x="184291" y="367284"/>
                  </a:lnTo>
                  <a:lnTo>
                    <a:pt x="188772" y="356285"/>
                  </a:lnTo>
                  <a:lnTo>
                    <a:pt x="187452" y="367284"/>
                  </a:lnTo>
                  <a:close/>
                </a:path>
                <a:path w="791209" h="483234">
                  <a:moveTo>
                    <a:pt x="174979" y="392684"/>
                  </a:moveTo>
                  <a:lnTo>
                    <a:pt x="173942" y="392684"/>
                  </a:lnTo>
                  <a:lnTo>
                    <a:pt x="184291" y="367284"/>
                  </a:lnTo>
                  <a:lnTo>
                    <a:pt x="182880" y="379984"/>
                  </a:lnTo>
                  <a:lnTo>
                    <a:pt x="179832" y="379984"/>
                  </a:lnTo>
                  <a:lnTo>
                    <a:pt x="178479" y="391254"/>
                  </a:lnTo>
                  <a:lnTo>
                    <a:pt x="174979" y="392684"/>
                  </a:lnTo>
                  <a:close/>
                </a:path>
                <a:path w="791209" h="483234">
                  <a:moveTo>
                    <a:pt x="193548" y="354584"/>
                  </a:moveTo>
                  <a:lnTo>
                    <a:pt x="189465" y="354584"/>
                  </a:lnTo>
                  <a:lnTo>
                    <a:pt x="199573" y="329772"/>
                  </a:lnTo>
                  <a:lnTo>
                    <a:pt x="198120" y="341884"/>
                  </a:lnTo>
                  <a:lnTo>
                    <a:pt x="195072" y="341884"/>
                  </a:lnTo>
                  <a:lnTo>
                    <a:pt x="193548" y="354584"/>
                  </a:lnTo>
                  <a:close/>
                </a:path>
                <a:path w="791209" h="483234">
                  <a:moveTo>
                    <a:pt x="4572" y="326136"/>
                  </a:moveTo>
                  <a:lnTo>
                    <a:pt x="77228" y="291497"/>
                  </a:lnTo>
                  <a:lnTo>
                    <a:pt x="47244" y="316484"/>
                  </a:lnTo>
                  <a:lnTo>
                    <a:pt x="42672" y="316484"/>
                  </a:lnTo>
                  <a:lnTo>
                    <a:pt x="22796" y="324765"/>
                  </a:lnTo>
                  <a:lnTo>
                    <a:pt x="4572" y="326136"/>
                  </a:lnTo>
                  <a:close/>
                </a:path>
                <a:path w="791209" h="483234">
                  <a:moveTo>
                    <a:pt x="82296" y="291084"/>
                  </a:moveTo>
                  <a:lnTo>
                    <a:pt x="78095" y="291084"/>
                  </a:lnTo>
                  <a:lnTo>
                    <a:pt x="133599" y="264623"/>
                  </a:lnTo>
                  <a:lnTo>
                    <a:pt x="135636" y="265684"/>
                  </a:lnTo>
                  <a:lnTo>
                    <a:pt x="114299" y="278384"/>
                  </a:lnTo>
                  <a:lnTo>
                    <a:pt x="109728" y="278384"/>
                  </a:lnTo>
                  <a:lnTo>
                    <a:pt x="82296" y="291084"/>
                  </a:lnTo>
                  <a:close/>
                </a:path>
                <a:path w="791209" h="483234">
                  <a:moveTo>
                    <a:pt x="11529" y="198112"/>
                  </a:moveTo>
                  <a:lnTo>
                    <a:pt x="0" y="192024"/>
                  </a:lnTo>
                  <a:lnTo>
                    <a:pt x="19767" y="189530"/>
                  </a:lnTo>
                  <a:lnTo>
                    <a:pt x="11529" y="198112"/>
                  </a:lnTo>
                  <a:close/>
                </a:path>
                <a:path w="791209" h="483234">
                  <a:moveTo>
                    <a:pt x="100583" y="189484"/>
                  </a:moveTo>
                  <a:lnTo>
                    <a:pt x="20136" y="189484"/>
                  </a:lnTo>
                  <a:lnTo>
                    <a:pt x="111666" y="177939"/>
                  </a:lnTo>
                  <a:lnTo>
                    <a:pt x="100583" y="189484"/>
                  </a:lnTo>
                  <a:close/>
                </a:path>
                <a:path w="791209" h="483234">
                  <a:moveTo>
                    <a:pt x="163068" y="176784"/>
                  </a:moveTo>
                  <a:lnTo>
                    <a:pt x="120829" y="176784"/>
                  </a:lnTo>
                  <a:lnTo>
                    <a:pt x="161827" y="171613"/>
                  </a:lnTo>
                  <a:lnTo>
                    <a:pt x="163068" y="176784"/>
                  </a:lnTo>
                  <a:close/>
                </a:path>
                <a:path w="791209" h="483234">
                  <a:moveTo>
                    <a:pt x="128263" y="139714"/>
                  </a:moveTo>
                  <a:lnTo>
                    <a:pt x="126902" y="138684"/>
                  </a:lnTo>
                  <a:lnTo>
                    <a:pt x="128015" y="138684"/>
                  </a:lnTo>
                  <a:lnTo>
                    <a:pt x="128263" y="139714"/>
                  </a:lnTo>
                  <a:close/>
                </a:path>
                <a:path w="791209" h="483234">
                  <a:moveTo>
                    <a:pt x="111501" y="127021"/>
                  </a:moveTo>
                  <a:lnTo>
                    <a:pt x="110132" y="125984"/>
                  </a:lnTo>
                  <a:lnTo>
                    <a:pt x="111252" y="125984"/>
                  </a:lnTo>
                  <a:lnTo>
                    <a:pt x="111501" y="127021"/>
                  </a:lnTo>
                  <a:close/>
                </a:path>
                <a:path w="791209" h="483234">
                  <a:moveTo>
                    <a:pt x="79838" y="103043"/>
                  </a:moveTo>
                  <a:lnTo>
                    <a:pt x="76591" y="100584"/>
                  </a:lnTo>
                  <a:lnTo>
                    <a:pt x="79248" y="100584"/>
                  </a:lnTo>
                  <a:lnTo>
                    <a:pt x="79838" y="103043"/>
                  </a:lnTo>
                  <a:close/>
                </a:path>
                <a:path w="791209" h="483234">
                  <a:moveTo>
                    <a:pt x="27864" y="63684"/>
                  </a:moveTo>
                  <a:lnTo>
                    <a:pt x="12191" y="51816"/>
                  </a:lnTo>
                  <a:lnTo>
                    <a:pt x="42388" y="62484"/>
                  </a:lnTo>
                  <a:lnTo>
                    <a:pt x="27432" y="62484"/>
                  </a:lnTo>
                  <a:lnTo>
                    <a:pt x="27864" y="63684"/>
                  </a:lnTo>
                  <a:close/>
                </a:path>
                <a:path w="791209" h="483234">
                  <a:moveTo>
                    <a:pt x="78335" y="75184"/>
                  </a:moveTo>
                  <a:lnTo>
                    <a:pt x="51815" y="75184"/>
                  </a:lnTo>
                  <a:lnTo>
                    <a:pt x="28956" y="62484"/>
                  </a:lnTo>
                  <a:lnTo>
                    <a:pt x="42388" y="62484"/>
                  </a:lnTo>
                  <a:lnTo>
                    <a:pt x="78335" y="75184"/>
                  </a:lnTo>
                  <a:close/>
                </a:path>
                <a:path w="791209" h="483234">
                  <a:moveTo>
                    <a:pt x="44450" y="76244"/>
                  </a:moveTo>
                  <a:lnTo>
                    <a:pt x="43050" y="75184"/>
                  </a:lnTo>
                  <a:lnTo>
                    <a:pt x="44196" y="75184"/>
                  </a:lnTo>
                  <a:lnTo>
                    <a:pt x="44450" y="76244"/>
                  </a:lnTo>
                  <a:close/>
                </a:path>
                <a:path w="791209" h="483234">
                  <a:moveTo>
                    <a:pt x="331833" y="75184"/>
                  </a:moveTo>
                  <a:lnTo>
                    <a:pt x="320040" y="75184"/>
                  </a:lnTo>
                  <a:lnTo>
                    <a:pt x="310896" y="62484"/>
                  </a:lnTo>
                  <a:lnTo>
                    <a:pt x="300279" y="62484"/>
                  </a:lnTo>
                  <a:lnTo>
                    <a:pt x="304800" y="51816"/>
                  </a:lnTo>
                  <a:lnTo>
                    <a:pt x="331833" y="75184"/>
                  </a:lnTo>
                  <a:close/>
                </a:path>
                <a:path w="791209" h="483234">
                  <a:moveTo>
                    <a:pt x="620296" y="380214"/>
                  </a:moveTo>
                  <a:lnTo>
                    <a:pt x="619865" y="379984"/>
                  </a:lnTo>
                  <a:lnTo>
                    <a:pt x="620268" y="379984"/>
                  </a:lnTo>
                  <a:lnTo>
                    <a:pt x="620296" y="380214"/>
                  </a:lnTo>
                  <a:close/>
                </a:path>
                <a:path w="791209" h="483234">
                  <a:moveTo>
                    <a:pt x="511364" y="332099"/>
                  </a:moveTo>
                  <a:lnTo>
                    <a:pt x="512064" y="329184"/>
                  </a:lnTo>
                  <a:lnTo>
                    <a:pt x="511364" y="332099"/>
                  </a:lnTo>
                  <a:close/>
                </a:path>
                <a:path w="791209" h="483234">
                  <a:moveTo>
                    <a:pt x="488311" y="425525"/>
                  </a:moveTo>
                  <a:lnTo>
                    <a:pt x="489204" y="418084"/>
                  </a:lnTo>
                  <a:lnTo>
                    <a:pt x="492202" y="409756"/>
                  </a:lnTo>
                  <a:lnTo>
                    <a:pt x="488311" y="425525"/>
                  </a:lnTo>
                  <a:close/>
                </a:path>
                <a:path w="791209" h="483234">
                  <a:moveTo>
                    <a:pt x="291083" y="393699"/>
                  </a:moveTo>
                  <a:lnTo>
                    <a:pt x="290876" y="392684"/>
                  </a:lnTo>
                  <a:lnTo>
                    <a:pt x="291083" y="392684"/>
                  </a:lnTo>
                  <a:lnTo>
                    <a:pt x="291083" y="393699"/>
                  </a:lnTo>
                  <a:close/>
                </a:path>
                <a:path w="791209" h="483234">
                  <a:moveTo>
                    <a:pt x="670632" y="100584"/>
                  </a:moveTo>
                  <a:lnTo>
                    <a:pt x="660242" y="100584"/>
                  </a:lnTo>
                  <a:lnTo>
                    <a:pt x="672084" y="99060"/>
                  </a:lnTo>
                  <a:lnTo>
                    <a:pt x="670632" y="100584"/>
                  </a:lnTo>
                  <a:close/>
                </a:path>
                <a:path w="791209" h="483234">
                  <a:moveTo>
                    <a:pt x="658344" y="113486"/>
                  </a:moveTo>
                  <a:lnTo>
                    <a:pt x="658368" y="113284"/>
                  </a:lnTo>
                  <a:lnTo>
                    <a:pt x="670560" y="100584"/>
                  </a:lnTo>
                  <a:lnTo>
                    <a:pt x="658344" y="113486"/>
                  </a:lnTo>
                  <a:close/>
                </a:path>
                <a:path w="791209" h="483234">
                  <a:moveTo>
                    <a:pt x="732283" y="176784"/>
                  </a:moveTo>
                  <a:lnTo>
                    <a:pt x="627888" y="176784"/>
                  </a:lnTo>
                  <a:lnTo>
                    <a:pt x="615696" y="164084"/>
                  </a:lnTo>
                  <a:lnTo>
                    <a:pt x="618744" y="164084"/>
                  </a:lnTo>
                  <a:lnTo>
                    <a:pt x="618882" y="163946"/>
                  </a:lnTo>
                  <a:lnTo>
                    <a:pt x="732283" y="176784"/>
                  </a:lnTo>
                  <a:close/>
                </a:path>
                <a:path w="791209" h="483234">
                  <a:moveTo>
                    <a:pt x="752586" y="189484"/>
                  </a:moveTo>
                  <a:lnTo>
                    <a:pt x="748283" y="189484"/>
                  </a:lnTo>
                  <a:lnTo>
                    <a:pt x="736556" y="177267"/>
                  </a:lnTo>
                  <a:lnTo>
                    <a:pt x="772668" y="181356"/>
                  </a:lnTo>
                  <a:lnTo>
                    <a:pt x="752586" y="189484"/>
                  </a:lnTo>
                  <a:close/>
                </a:path>
                <a:path w="791209" h="483234">
                  <a:moveTo>
                    <a:pt x="688742" y="215326"/>
                  </a:moveTo>
                  <a:lnTo>
                    <a:pt x="688848" y="214884"/>
                  </a:lnTo>
                  <a:lnTo>
                    <a:pt x="689833" y="214884"/>
                  </a:lnTo>
                  <a:lnTo>
                    <a:pt x="688742" y="215326"/>
                  </a:lnTo>
                  <a:close/>
                </a:path>
                <a:path w="791209" h="483234">
                  <a:moveTo>
                    <a:pt x="718965" y="265684"/>
                  </a:moveTo>
                  <a:lnTo>
                    <a:pt x="693420" y="265684"/>
                  </a:lnTo>
                  <a:lnTo>
                    <a:pt x="687324" y="252984"/>
                  </a:lnTo>
                  <a:lnTo>
                    <a:pt x="661416" y="252984"/>
                  </a:lnTo>
                  <a:lnTo>
                    <a:pt x="655320" y="240284"/>
                  </a:lnTo>
                  <a:lnTo>
                    <a:pt x="656080" y="238172"/>
                  </a:lnTo>
                  <a:lnTo>
                    <a:pt x="718965" y="265684"/>
                  </a:lnTo>
                  <a:close/>
                </a:path>
                <a:path w="791209" h="483234">
                  <a:moveTo>
                    <a:pt x="790956" y="297180"/>
                  </a:moveTo>
                  <a:lnTo>
                    <a:pt x="778379" y="296633"/>
                  </a:lnTo>
                  <a:lnTo>
                    <a:pt x="775716" y="291084"/>
                  </a:lnTo>
                  <a:lnTo>
                    <a:pt x="751332" y="291084"/>
                  </a:lnTo>
                  <a:lnTo>
                    <a:pt x="746760" y="278384"/>
                  </a:lnTo>
                  <a:lnTo>
                    <a:pt x="725424" y="278384"/>
                  </a:lnTo>
                  <a:lnTo>
                    <a:pt x="719424" y="265885"/>
                  </a:lnTo>
                  <a:lnTo>
                    <a:pt x="790956" y="297180"/>
                  </a:lnTo>
                  <a:close/>
                </a:path>
                <a:path w="791209" h="483234">
                  <a:moveTo>
                    <a:pt x="627183" y="316484"/>
                  </a:moveTo>
                  <a:lnTo>
                    <a:pt x="621792" y="316484"/>
                  </a:lnTo>
                  <a:lnTo>
                    <a:pt x="621792" y="303848"/>
                  </a:lnTo>
                  <a:lnTo>
                    <a:pt x="627183" y="316484"/>
                  </a:lnTo>
                  <a:close/>
                </a:path>
                <a:path w="791209" h="483234">
                  <a:moveTo>
                    <a:pt x="638021" y="341884"/>
                  </a:moveTo>
                  <a:lnTo>
                    <a:pt x="632460" y="341884"/>
                  </a:lnTo>
                  <a:lnTo>
                    <a:pt x="632460" y="329184"/>
                  </a:lnTo>
                  <a:lnTo>
                    <a:pt x="627888" y="329184"/>
                  </a:lnTo>
                  <a:lnTo>
                    <a:pt x="627888" y="318135"/>
                  </a:lnTo>
                  <a:lnTo>
                    <a:pt x="638021" y="341884"/>
                  </a:lnTo>
                  <a:close/>
                </a:path>
                <a:path w="791209" h="483234">
                  <a:moveTo>
                    <a:pt x="648858" y="367284"/>
                  </a:moveTo>
                  <a:lnTo>
                    <a:pt x="643128" y="367284"/>
                  </a:lnTo>
                  <a:lnTo>
                    <a:pt x="643128" y="354584"/>
                  </a:lnTo>
                  <a:lnTo>
                    <a:pt x="638556" y="354584"/>
                  </a:lnTo>
                  <a:lnTo>
                    <a:pt x="638556" y="343138"/>
                  </a:lnTo>
                  <a:lnTo>
                    <a:pt x="648858" y="367284"/>
                  </a:lnTo>
                  <a:close/>
                </a:path>
                <a:path w="791209" h="483234">
                  <a:moveTo>
                    <a:pt x="664464" y="403860"/>
                  </a:moveTo>
                  <a:lnTo>
                    <a:pt x="658368" y="400596"/>
                  </a:lnTo>
                  <a:lnTo>
                    <a:pt x="658368" y="392684"/>
                  </a:lnTo>
                  <a:lnTo>
                    <a:pt x="653796" y="392684"/>
                  </a:lnTo>
                  <a:lnTo>
                    <a:pt x="653796" y="379984"/>
                  </a:lnTo>
                  <a:lnTo>
                    <a:pt x="649224" y="379984"/>
                  </a:lnTo>
                  <a:lnTo>
                    <a:pt x="649224" y="368141"/>
                  </a:lnTo>
                  <a:lnTo>
                    <a:pt x="664464" y="403860"/>
                  </a:lnTo>
                  <a:close/>
                </a:path>
                <a:path w="791209" h="483234">
                  <a:moveTo>
                    <a:pt x="205704" y="380134"/>
                  </a:moveTo>
                  <a:lnTo>
                    <a:pt x="205740" y="379984"/>
                  </a:lnTo>
                  <a:lnTo>
                    <a:pt x="206072" y="379984"/>
                  </a:lnTo>
                  <a:lnTo>
                    <a:pt x="205704" y="380134"/>
                  </a:lnTo>
                  <a:close/>
                </a:path>
                <a:path w="791209" h="483234">
                  <a:moveTo>
                    <a:pt x="286512" y="371348"/>
                  </a:moveTo>
                  <a:lnTo>
                    <a:pt x="285680" y="367284"/>
                  </a:lnTo>
                  <a:lnTo>
                    <a:pt x="286512" y="367284"/>
                  </a:lnTo>
                  <a:lnTo>
                    <a:pt x="286512" y="371348"/>
                  </a:lnTo>
                  <a:close/>
                </a:path>
                <a:path w="791209" h="483234">
                  <a:moveTo>
                    <a:pt x="236057" y="367736"/>
                  </a:moveTo>
                  <a:lnTo>
                    <a:pt x="236220" y="367284"/>
                  </a:lnTo>
                  <a:lnTo>
                    <a:pt x="237165" y="367284"/>
                  </a:lnTo>
                  <a:lnTo>
                    <a:pt x="236057" y="367736"/>
                  </a:lnTo>
                  <a:close/>
                </a:path>
                <a:path w="791209" h="483234">
                  <a:moveTo>
                    <a:pt x="283464" y="356447"/>
                  </a:moveTo>
                  <a:lnTo>
                    <a:pt x="283083" y="354584"/>
                  </a:lnTo>
                  <a:lnTo>
                    <a:pt x="283464" y="354584"/>
                  </a:lnTo>
                  <a:lnTo>
                    <a:pt x="283464" y="356447"/>
                  </a:lnTo>
                  <a:close/>
                </a:path>
                <a:path w="791209" h="483234">
                  <a:moveTo>
                    <a:pt x="268215" y="354601"/>
                  </a:moveTo>
                  <a:close/>
                </a:path>
                <a:path w="791209" h="483234">
                  <a:moveTo>
                    <a:pt x="204216" y="329184"/>
                  </a:moveTo>
                  <a:lnTo>
                    <a:pt x="199813" y="329184"/>
                  </a:lnTo>
                  <a:lnTo>
                    <a:pt x="204987" y="316484"/>
                  </a:lnTo>
                  <a:lnTo>
                    <a:pt x="205740" y="316484"/>
                  </a:lnTo>
                  <a:lnTo>
                    <a:pt x="204216" y="329184"/>
                  </a:lnTo>
                  <a:close/>
                </a:path>
                <a:path w="791209" h="483234">
                  <a:moveTo>
                    <a:pt x="681920" y="292439"/>
                  </a:moveTo>
                  <a:lnTo>
                    <a:pt x="650753" y="291084"/>
                  </a:lnTo>
                  <a:lnTo>
                    <a:pt x="678180" y="291084"/>
                  </a:lnTo>
                  <a:lnTo>
                    <a:pt x="681920" y="292439"/>
                  </a:lnTo>
                  <a:close/>
                </a:path>
                <a:path w="791209" h="483234">
                  <a:moveTo>
                    <a:pt x="621765" y="303784"/>
                  </a:moveTo>
                  <a:lnTo>
                    <a:pt x="617220" y="303784"/>
                  </a:lnTo>
                  <a:lnTo>
                    <a:pt x="617220" y="293132"/>
                  </a:lnTo>
                  <a:lnTo>
                    <a:pt x="621765" y="303784"/>
                  </a:lnTo>
                  <a:close/>
                </a:path>
                <a:path w="791209" h="483234">
                  <a:moveTo>
                    <a:pt x="268224" y="141732"/>
                  </a:moveTo>
                  <a:lnTo>
                    <a:pt x="266700" y="141732"/>
                  </a:lnTo>
                  <a:lnTo>
                    <a:pt x="283198" y="102794"/>
                  </a:lnTo>
                  <a:lnTo>
                    <a:pt x="281940" y="113284"/>
                  </a:lnTo>
                  <a:lnTo>
                    <a:pt x="278892" y="113284"/>
                  </a:lnTo>
                  <a:lnTo>
                    <a:pt x="277368" y="125984"/>
                  </a:lnTo>
                  <a:lnTo>
                    <a:pt x="274320" y="125984"/>
                  </a:lnTo>
                  <a:lnTo>
                    <a:pt x="272796" y="138684"/>
                  </a:lnTo>
                  <a:lnTo>
                    <a:pt x="268224" y="138684"/>
                  </a:lnTo>
                  <a:lnTo>
                    <a:pt x="268224" y="141732"/>
                  </a:lnTo>
                  <a:close/>
                </a:path>
                <a:path w="791209" h="483234">
                  <a:moveTo>
                    <a:pt x="268224" y="151384"/>
                  </a:moveTo>
                  <a:lnTo>
                    <a:pt x="262956" y="140409"/>
                  </a:lnTo>
                  <a:lnTo>
                    <a:pt x="266700" y="141732"/>
                  </a:lnTo>
                  <a:lnTo>
                    <a:pt x="268224" y="141732"/>
                  </a:lnTo>
                  <a:lnTo>
                    <a:pt x="268224" y="151384"/>
                  </a:lnTo>
                  <a:close/>
                </a:path>
                <a:path w="791209" h="483234">
                  <a:moveTo>
                    <a:pt x="258073" y="138684"/>
                  </a:moveTo>
                  <a:lnTo>
                    <a:pt x="228599" y="138684"/>
                  </a:lnTo>
                  <a:lnTo>
                    <a:pt x="205740" y="125984"/>
                  </a:lnTo>
                  <a:lnTo>
                    <a:pt x="202692" y="125984"/>
                  </a:lnTo>
                  <a:lnTo>
                    <a:pt x="179832" y="113284"/>
                  </a:lnTo>
                  <a:lnTo>
                    <a:pt x="176783" y="113284"/>
                  </a:lnTo>
                  <a:lnTo>
                    <a:pt x="160375" y="104168"/>
                  </a:lnTo>
                  <a:lnTo>
                    <a:pt x="258073" y="138684"/>
                  </a:lnTo>
                  <a:close/>
                </a:path>
                <a:path w="791209" h="483234">
                  <a:moveTo>
                    <a:pt x="346525" y="87884"/>
                  </a:moveTo>
                  <a:lnTo>
                    <a:pt x="335280" y="87884"/>
                  </a:lnTo>
                  <a:lnTo>
                    <a:pt x="332336" y="75618"/>
                  </a:lnTo>
                  <a:lnTo>
                    <a:pt x="346525" y="87884"/>
                  </a:lnTo>
                  <a:close/>
                </a:path>
                <a:path w="791209" h="483234">
                  <a:moveTo>
                    <a:pt x="150230" y="100584"/>
                  </a:moveTo>
                  <a:lnTo>
                    <a:pt x="124968" y="100584"/>
                  </a:lnTo>
                  <a:lnTo>
                    <a:pt x="106680" y="87884"/>
                  </a:lnTo>
                  <a:lnTo>
                    <a:pt x="103632" y="87884"/>
                  </a:lnTo>
                  <a:lnTo>
                    <a:pt x="85027" y="77548"/>
                  </a:lnTo>
                  <a:lnTo>
                    <a:pt x="150230" y="100584"/>
                  </a:lnTo>
                  <a:close/>
                </a:path>
                <a:path w="791209" h="483234">
                  <a:moveTo>
                    <a:pt x="294132" y="87884"/>
                  </a:moveTo>
                  <a:lnTo>
                    <a:pt x="289516" y="87884"/>
                  </a:lnTo>
                  <a:lnTo>
                    <a:pt x="300207" y="62653"/>
                  </a:lnTo>
                  <a:lnTo>
                    <a:pt x="298704" y="75184"/>
                  </a:lnTo>
                  <a:lnTo>
                    <a:pt x="295656" y="75184"/>
                  </a:lnTo>
                  <a:lnTo>
                    <a:pt x="294132" y="87884"/>
                  </a:lnTo>
                  <a:close/>
                </a:path>
                <a:path w="791209" h="483234">
                  <a:moveTo>
                    <a:pt x="288036" y="100584"/>
                  </a:moveTo>
                  <a:lnTo>
                    <a:pt x="284135" y="100584"/>
                  </a:lnTo>
                  <a:lnTo>
                    <a:pt x="289516" y="87884"/>
                  </a:lnTo>
                  <a:lnTo>
                    <a:pt x="288036" y="100584"/>
                  </a:lnTo>
                  <a:close/>
                </a:path>
              </a:pathLst>
            </a:custGeom>
            <a:solidFill>
              <a:srgbClr val="4F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211823" y="6120383"/>
              <a:ext cx="791210" cy="483234"/>
            </a:xfrm>
            <a:custGeom>
              <a:avLst/>
              <a:gdLst/>
              <a:ahLst/>
              <a:cxnLst/>
              <a:rect l="l" t="t" r="r" b="b"/>
              <a:pathLst>
                <a:path w="791209" h="483234">
                  <a:moveTo>
                    <a:pt x="465716" y="62484"/>
                  </a:moveTo>
                  <a:lnTo>
                    <a:pt x="531876" y="0"/>
                  </a:lnTo>
                  <a:lnTo>
                    <a:pt x="530527" y="11684"/>
                  </a:lnTo>
                </a:path>
                <a:path w="791209" h="483234">
                  <a:moveTo>
                    <a:pt x="309372" y="483107"/>
                  </a:moveTo>
                  <a:lnTo>
                    <a:pt x="309371" y="483108"/>
                  </a:lnTo>
                  <a:lnTo>
                    <a:pt x="309060" y="481584"/>
                  </a:lnTo>
                </a:path>
                <a:path w="791209" h="483234">
                  <a:moveTo>
                    <a:pt x="307848" y="475657"/>
                  </a:moveTo>
                  <a:lnTo>
                    <a:pt x="306462" y="468884"/>
                  </a:lnTo>
                </a:path>
                <a:path w="791209" h="483234">
                  <a:moveTo>
                    <a:pt x="304799" y="460755"/>
                  </a:moveTo>
                  <a:lnTo>
                    <a:pt x="303864" y="456184"/>
                  </a:lnTo>
                </a:path>
                <a:path w="791209" h="483234">
                  <a:moveTo>
                    <a:pt x="301752" y="445857"/>
                  </a:moveTo>
                  <a:lnTo>
                    <a:pt x="301267" y="443484"/>
                  </a:lnTo>
                </a:path>
                <a:path w="791209" h="483234">
                  <a:moveTo>
                    <a:pt x="298704" y="430955"/>
                  </a:moveTo>
                  <a:lnTo>
                    <a:pt x="298669" y="430784"/>
                  </a:lnTo>
                </a:path>
                <a:path w="791209" h="483234">
                  <a:moveTo>
                    <a:pt x="297180" y="423503"/>
                  </a:moveTo>
                  <a:lnTo>
                    <a:pt x="296071" y="418084"/>
                  </a:lnTo>
                </a:path>
                <a:path w="791209" h="483234">
                  <a:moveTo>
                    <a:pt x="294132" y="408601"/>
                  </a:moveTo>
                  <a:lnTo>
                    <a:pt x="293473" y="405384"/>
                  </a:lnTo>
                </a:path>
                <a:path w="791209" h="483234">
                  <a:moveTo>
                    <a:pt x="178479" y="391254"/>
                  </a:moveTo>
                  <a:lnTo>
                    <a:pt x="174979" y="392684"/>
                  </a:lnTo>
                </a:path>
                <a:path w="791209" h="483234">
                  <a:moveTo>
                    <a:pt x="173847" y="393146"/>
                  </a:moveTo>
                  <a:lnTo>
                    <a:pt x="173735" y="393192"/>
                  </a:lnTo>
                  <a:lnTo>
                    <a:pt x="173812" y="393003"/>
                  </a:lnTo>
                </a:path>
                <a:path w="791209" h="483234">
                  <a:moveTo>
                    <a:pt x="173942" y="392684"/>
                  </a:moveTo>
                  <a:lnTo>
                    <a:pt x="188772" y="356285"/>
                  </a:lnTo>
                </a:path>
                <a:path w="791209" h="483234">
                  <a:moveTo>
                    <a:pt x="189465" y="354584"/>
                  </a:moveTo>
                  <a:lnTo>
                    <a:pt x="199573" y="329772"/>
                  </a:lnTo>
                </a:path>
                <a:path w="791209" h="483234">
                  <a:moveTo>
                    <a:pt x="22796" y="324765"/>
                  </a:moveTo>
                  <a:lnTo>
                    <a:pt x="4572" y="326136"/>
                  </a:lnTo>
                  <a:lnTo>
                    <a:pt x="77228" y="291497"/>
                  </a:lnTo>
                </a:path>
                <a:path w="791209" h="483234">
                  <a:moveTo>
                    <a:pt x="78095" y="291084"/>
                  </a:moveTo>
                  <a:lnTo>
                    <a:pt x="133599" y="264623"/>
                  </a:lnTo>
                </a:path>
                <a:path w="791209" h="483234">
                  <a:moveTo>
                    <a:pt x="11529" y="198112"/>
                  </a:moveTo>
                  <a:lnTo>
                    <a:pt x="0" y="192024"/>
                  </a:lnTo>
                  <a:lnTo>
                    <a:pt x="19767" y="189530"/>
                  </a:lnTo>
                </a:path>
                <a:path w="791209" h="483234">
                  <a:moveTo>
                    <a:pt x="20136" y="189484"/>
                  </a:moveTo>
                  <a:lnTo>
                    <a:pt x="111666" y="177939"/>
                  </a:lnTo>
                </a:path>
                <a:path w="791209" h="483234">
                  <a:moveTo>
                    <a:pt x="120829" y="176784"/>
                  </a:moveTo>
                  <a:lnTo>
                    <a:pt x="161827" y="171613"/>
                  </a:lnTo>
                </a:path>
                <a:path w="791209" h="483234">
                  <a:moveTo>
                    <a:pt x="128263" y="139714"/>
                  </a:moveTo>
                  <a:lnTo>
                    <a:pt x="126902" y="138684"/>
                  </a:lnTo>
                </a:path>
                <a:path w="791209" h="483234">
                  <a:moveTo>
                    <a:pt x="111501" y="127021"/>
                  </a:moveTo>
                  <a:lnTo>
                    <a:pt x="110132" y="125984"/>
                  </a:lnTo>
                </a:path>
                <a:path w="791209" h="483234">
                  <a:moveTo>
                    <a:pt x="79838" y="103043"/>
                  </a:moveTo>
                  <a:lnTo>
                    <a:pt x="76591" y="100584"/>
                  </a:lnTo>
                </a:path>
                <a:path w="791209" h="483234">
                  <a:moveTo>
                    <a:pt x="44450" y="76244"/>
                  </a:moveTo>
                  <a:lnTo>
                    <a:pt x="43050" y="75184"/>
                  </a:lnTo>
                </a:path>
                <a:path w="791209" h="483234">
                  <a:moveTo>
                    <a:pt x="27864" y="63684"/>
                  </a:moveTo>
                  <a:lnTo>
                    <a:pt x="12191" y="51816"/>
                  </a:lnTo>
                  <a:lnTo>
                    <a:pt x="42388" y="62484"/>
                  </a:lnTo>
                </a:path>
                <a:path w="791209" h="483234">
                  <a:moveTo>
                    <a:pt x="300279" y="62484"/>
                  </a:moveTo>
                  <a:lnTo>
                    <a:pt x="304799" y="51816"/>
                  </a:lnTo>
                  <a:lnTo>
                    <a:pt x="317141" y="62484"/>
                  </a:lnTo>
                </a:path>
                <a:path w="791209" h="483234">
                  <a:moveTo>
                    <a:pt x="620296" y="380214"/>
                  </a:moveTo>
                  <a:lnTo>
                    <a:pt x="619865" y="379984"/>
                  </a:lnTo>
                </a:path>
                <a:path w="791209" h="483234">
                  <a:moveTo>
                    <a:pt x="512083" y="329184"/>
                  </a:moveTo>
                  <a:lnTo>
                    <a:pt x="511364" y="332099"/>
                  </a:lnTo>
                </a:path>
                <a:path w="791209" h="483234">
                  <a:moveTo>
                    <a:pt x="492202" y="409756"/>
                  </a:moveTo>
                  <a:lnTo>
                    <a:pt x="488311" y="425525"/>
                  </a:lnTo>
                </a:path>
                <a:path w="791209" h="483234">
                  <a:moveTo>
                    <a:pt x="291083" y="393699"/>
                  </a:moveTo>
                  <a:lnTo>
                    <a:pt x="290876" y="392684"/>
                  </a:lnTo>
                </a:path>
                <a:path w="791209" h="483234">
                  <a:moveTo>
                    <a:pt x="670632" y="100584"/>
                  </a:moveTo>
                  <a:lnTo>
                    <a:pt x="658344" y="113486"/>
                  </a:lnTo>
                </a:path>
                <a:path w="791209" h="483234">
                  <a:moveTo>
                    <a:pt x="618882" y="163946"/>
                  </a:moveTo>
                  <a:lnTo>
                    <a:pt x="732283" y="176784"/>
                  </a:lnTo>
                </a:path>
                <a:path w="791209" h="483234">
                  <a:moveTo>
                    <a:pt x="736556" y="177267"/>
                  </a:moveTo>
                  <a:lnTo>
                    <a:pt x="772668" y="181356"/>
                  </a:lnTo>
                  <a:lnTo>
                    <a:pt x="752586" y="189484"/>
                  </a:lnTo>
                </a:path>
                <a:path w="791209" h="483234">
                  <a:moveTo>
                    <a:pt x="689833" y="214884"/>
                  </a:moveTo>
                  <a:lnTo>
                    <a:pt x="688742" y="215326"/>
                  </a:lnTo>
                </a:path>
                <a:path w="791209" h="483234">
                  <a:moveTo>
                    <a:pt x="656080" y="238172"/>
                  </a:moveTo>
                  <a:lnTo>
                    <a:pt x="718965" y="265684"/>
                  </a:lnTo>
                </a:path>
                <a:path w="791209" h="483234">
                  <a:moveTo>
                    <a:pt x="719424" y="265884"/>
                  </a:moveTo>
                  <a:lnTo>
                    <a:pt x="790955" y="297180"/>
                  </a:lnTo>
                  <a:lnTo>
                    <a:pt x="778379" y="296633"/>
                  </a:lnTo>
                </a:path>
                <a:path w="791209" h="483234">
                  <a:moveTo>
                    <a:pt x="621792" y="303848"/>
                  </a:moveTo>
                  <a:lnTo>
                    <a:pt x="627183" y="316484"/>
                  </a:lnTo>
                </a:path>
                <a:path w="791209" h="483234">
                  <a:moveTo>
                    <a:pt x="627888" y="318135"/>
                  </a:moveTo>
                  <a:lnTo>
                    <a:pt x="638021" y="341884"/>
                  </a:lnTo>
                </a:path>
                <a:path w="791209" h="483234">
                  <a:moveTo>
                    <a:pt x="638556" y="343138"/>
                  </a:moveTo>
                  <a:lnTo>
                    <a:pt x="648858" y="367284"/>
                  </a:lnTo>
                </a:path>
                <a:path w="791209" h="483234">
                  <a:moveTo>
                    <a:pt x="649224" y="368141"/>
                  </a:moveTo>
                  <a:lnTo>
                    <a:pt x="664464" y="403860"/>
                  </a:lnTo>
                  <a:lnTo>
                    <a:pt x="658368" y="400596"/>
                  </a:lnTo>
                </a:path>
                <a:path w="791209" h="483234">
                  <a:moveTo>
                    <a:pt x="206072" y="379984"/>
                  </a:moveTo>
                  <a:lnTo>
                    <a:pt x="205704" y="380134"/>
                  </a:lnTo>
                </a:path>
                <a:path w="791209" h="483234">
                  <a:moveTo>
                    <a:pt x="286512" y="371348"/>
                  </a:moveTo>
                  <a:lnTo>
                    <a:pt x="285680" y="367284"/>
                  </a:lnTo>
                </a:path>
                <a:path w="791209" h="483234">
                  <a:moveTo>
                    <a:pt x="237165" y="367284"/>
                  </a:moveTo>
                  <a:lnTo>
                    <a:pt x="236057" y="367736"/>
                  </a:lnTo>
                </a:path>
                <a:path w="791209" h="483234">
                  <a:moveTo>
                    <a:pt x="283464" y="356447"/>
                  </a:moveTo>
                  <a:lnTo>
                    <a:pt x="283083" y="354584"/>
                  </a:lnTo>
                </a:path>
                <a:path w="791209" h="483234">
                  <a:moveTo>
                    <a:pt x="268258" y="354584"/>
                  </a:moveTo>
                  <a:lnTo>
                    <a:pt x="268215" y="354601"/>
                  </a:lnTo>
                </a:path>
                <a:path w="791209" h="483234">
                  <a:moveTo>
                    <a:pt x="199813" y="329184"/>
                  </a:moveTo>
                  <a:lnTo>
                    <a:pt x="204987" y="316484"/>
                  </a:lnTo>
                </a:path>
                <a:path w="791209" h="483234">
                  <a:moveTo>
                    <a:pt x="681920" y="292439"/>
                  </a:moveTo>
                  <a:lnTo>
                    <a:pt x="650753" y="291084"/>
                  </a:lnTo>
                </a:path>
                <a:path w="791209" h="483234">
                  <a:moveTo>
                    <a:pt x="617220" y="293132"/>
                  </a:moveTo>
                  <a:lnTo>
                    <a:pt x="621765" y="303784"/>
                  </a:lnTo>
                </a:path>
                <a:path w="791209" h="483234">
                  <a:moveTo>
                    <a:pt x="262956" y="140409"/>
                  </a:moveTo>
                  <a:lnTo>
                    <a:pt x="266699" y="141732"/>
                  </a:lnTo>
                  <a:lnTo>
                    <a:pt x="267991" y="138684"/>
                  </a:lnTo>
                </a:path>
                <a:path w="791209" h="483234">
                  <a:moveTo>
                    <a:pt x="222125" y="125984"/>
                  </a:moveTo>
                  <a:lnTo>
                    <a:pt x="258073" y="138684"/>
                  </a:lnTo>
                </a:path>
                <a:path w="791209" h="483234">
                  <a:moveTo>
                    <a:pt x="267991" y="138684"/>
                  </a:moveTo>
                  <a:lnTo>
                    <a:pt x="273372" y="125984"/>
                  </a:lnTo>
                </a:path>
                <a:path w="791209" h="483234">
                  <a:moveTo>
                    <a:pt x="394716" y="129540"/>
                  </a:moveTo>
                  <a:lnTo>
                    <a:pt x="411928" y="113284"/>
                  </a:lnTo>
                </a:path>
                <a:path w="791209" h="483234">
                  <a:moveTo>
                    <a:pt x="375910" y="113284"/>
                  </a:moveTo>
                  <a:lnTo>
                    <a:pt x="394716" y="129540"/>
                  </a:lnTo>
                </a:path>
                <a:path w="791209" h="483234">
                  <a:moveTo>
                    <a:pt x="186178" y="113284"/>
                  </a:moveTo>
                  <a:lnTo>
                    <a:pt x="222125" y="125984"/>
                  </a:lnTo>
                </a:path>
                <a:path w="791209" h="483234">
                  <a:moveTo>
                    <a:pt x="273372" y="125984"/>
                  </a:moveTo>
                  <a:lnTo>
                    <a:pt x="278754" y="113284"/>
                  </a:lnTo>
                </a:path>
                <a:path w="791209" h="483234">
                  <a:moveTo>
                    <a:pt x="530527" y="11684"/>
                  </a:moveTo>
                  <a:lnTo>
                    <a:pt x="518160" y="118870"/>
                  </a:lnTo>
                </a:path>
                <a:path w="791209" h="483234">
                  <a:moveTo>
                    <a:pt x="518160" y="118871"/>
                  </a:moveTo>
                  <a:lnTo>
                    <a:pt x="654394" y="101336"/>
                  </a:lnTo>
                </a:path>
                <a:path w="791209" h="483234">
                  <a:moveTo>
                    <a:pt x="660242" y="100584"/>
                  </a:moveTo>
                  <a:lnTo>
                    <a:pt x="672084" y="99060"/>
                  </a:lnTo>
                  <a:lnTo>
                    <a:pt x="670632" y="100584"/>
                  </a:lnTo>
                </a:path>
                <a:path w="791209" h="483234">
                  <a:moveTo>
                    <a:pt x="160375" y="104168"/>
                  </a:moveTo>
                  <a:lnTo>
                    <a:pt x="186178" y="113284"/>
                  </a:lnTo>
                </a:path>
                <a:path w="791209" h="483234">
                  <a:moveTo>
                    <a:pt x="278754" y="113284"/>
                  </a:moveTo>
                  <a:lnTo>
                    <a:pt x="283198" y="102794"/>
                  </a:lnTo>
                </a:path>
                <a:path w="791209" h="483234">
                  <a:moveTo>
                    <a:pt x="411928" y="113284"/>
                  </a:moveTo>
                  <a:lnTo>
                    <a:pt x="465716" y="62484"/>
                  </a:lnTo>
                </a:path>
                <a:path w="791209" h="483234">
                  <a:moveTo>
                    <a:pt x="317141" y="62484"/>
                  </a:moveTo>
                  <a:lnTo>
                    <a:pt x="331833" y="75184"/>
                  </a:lnTo>
                </a:path>
                <a:path w="791209" h="483234">
                  <a:moveTo>
                    <a:pt x="332336" y="75618"/>
                  </a:moveTo>
                  <a:lnTo>
                    <a:pt x="346525" y="87884"/>
                  </a:lnTo>
                </a:path>
                <a:path w="791209" h="483234">
                  <a:moveTo>
                    <a:pt x="348492" y="89583"/>
                  </a:moveTo>
                  <a:lnTo>
                    <a:pt x="375910" y="113284"/>
                  </a:lnTo>
                </a:path>
                <a:path w="791209" h="483234">
                  <a:moveTo>
                    <a:pt x="114283" y="87884"/>
                  </a:moveTo>
                  <a:lnTo>
                    <a:pt x="150230" y="100584"/>
                  </a:lnTo>
                </a:path>
                <a:path w="791209" h="483234">
                  <a:moveTo>
                    <a:pt x="284135" y="100584"/>
                  </a:moveTo>
                  <a:lnTo>
                    <a:pt x="289516" y="87884"/>
                  </a:lnTo>
                </a:path>
                <a:path w="791209" h="483234">
                  <a:moveTo>
                    <a:pt x="85027" y="77548"/>
                  </a:moveTo>
                  <a:lnTo>
                    <a:pt x="114283" y="87884"/>
                  </a:lnTo>
                </a:path>
                <a:path w="791209" h="483234">
                  <a:moveTo>
                    <a:pt x="289516" y="87884"/>
                  </a:moveTo>
                  <a:lnTo>
                    <a:pt x="294898" y="75184"/>
                  </a:lnTo>
                </a:path>
                <a:path w="791209" h="483234">
                  <a:moveTo>
                    <a:pt x="42388" y="62484"/>
                  </a:moveTo>
                  <a:lnTo>
                    <a:pt x="78335" y="75184"/>
                  </a:lnTo>
                </a:path>
                <a:path w="791209" h="483234">
                  <a:moveTo>
                    <a:pt x="294898" y="75184"/>
                  </a:moveTo>
                  <a:lnTo>
                    <a:pt x="300207" y="62653"/>
                  </a:lnTo>
                </a:path>
              </a:pathLst>
            </a:custGeom>
            <a:ln w="10668">
              <a:solidFill>
                <a:srgbClr val="366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211823" y="6120383"/>
              <a:ext cx="791210" cy="483234"/>
            </a:xfrm>
            <a:custGeom>
              <a:avLst/>
              <a:gdLst/>
              <a:ahLst/>
              <a:cxnLst/>
              <a:rect l="l" t="t" r="r" b="b"/>
              <a:pathLst>
                <a:path w="791209" h="483234">
                  <a:moveTo>
                    <a:pt x="309371" y="483107"/>
                  </a:moveTo>
                  <a:lnTo>
                    <a:pt x="281939" y="348996"/>
                  </a:lnTo>
                  <a:lnTo>
                    <a:pt x="173735" y="393191"/>
                  </a:lnTo>
                  <a:lnTo>
                    <a:pt x="207263" y="310896"/>
                  </a:lnTo>
                  <a:lnTo>
                    <a:pt x="4572" y="326135"/>
                  </a:lnTo>
                  <a:lnTo>
                    <a:pt x="135635" y="263651"/>
                  </a:lnTo>
                  <a:lnTo>
                    <a:pt x="0" y="192023"/>
                  </a:lnTo>
                  <a:lnTo>
                    <a:pt x="169163" y="170687"/>
                  </a:lnTo>
                  <a:lnTo>
                    <a:pt x="12191" y="51815"/>
                  </a:lnTo>
                  <a:lnTo>
                    <a:pt x="266699" y="141731"/>
                  </a:lnTo>
                  <a:lnTo>
                    <a:pt x="304799" y="51815"/>
                  </a:lnTo>
                  <a:lnTo>
                    <a:pt x="394715" y="129539"/>
                  </a:lnTo>
                  <a:lnTo>
                    <a:pt x="531875" y="0"/>
                  </a:lnTo>
                  <a:lnTo>
                    <a:pt x="518159" y="118871"/>
                  </a:lnTo>
                  <a:lnTo>
                    <a:pt x="672084" y="99059"/>
                  </a:lnTo>
                  <a:lnTo>
                    <a:pt x="611123" y="163067"/>
                  </a:lnTo>
                  <a:lnTo>
                    <a:pt x="772667" y="181355"/>
                  </a:lnTo>
                  <a:lnTo>
                    <a:pt x="644651" y="233171"/>
                  </a:lnTo>
                  <a:lnTo>
                    <a:pt x="790955" y="297179"/>
                  </a:lnTo>
                  <a:lnTo>
                    <a:pt x="615696" y="289559"/>
                  </a:lnTo>
                  <a:lnTo>
                    <a:pt x="664463" y="403859"/>
                  </a:lnTo>
                  <a:lnTo>
                    <a:pt x="513587" y="323087"/>
                  </a:lnTo>
                  <a:lnTo>
                    <a:pt x="484631" y="440435"/>
                  </a:lnTo>
                  <a:lnTo>
                    <a:pt x="385571" y="333756"/>
                  </a:lnTo>
                  <a:lnTo>
                    <a:pt x="309371" y="483107"/>
                  </a:lnTo>
                  <a:close/>
                </a:path>
              </a:pathLst>
            </a:custGeom>
            <a:solidFill>
              <a:srgbClr val="4F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211823" y="6120383"/>
              <a:ext cx="791210" cy="483234"/>
            </a:xfrm>
            <a:custGeom>
              <a:avLst/>
              <a:gdLst/>
              <a:ahLst/>
              <a:cxnLst/>
              <a:rect l="l" t="t" r="r" b="b"/>
              <a:pathLst>
                <a:path w="791209" h="483234">
                  <a:moveTo>
                    <a:pt x="394715" y="129539"/>
                  </a:moveTo>
                  <a:lnTo>
                    <a:pt x="531875" y="0"/>
                  </a:lnTo>
                  <a:lnTo>
                    <a:pt x="518159" y="118871"/>
                  </a:lnTo>
                  <a:lnTo>
                    <a:pt x="672084" y="99059"/>
                  </a:lnTo>
                  <a:lnTo>
                    <a:pt x="611123" y="163067"/>
                  </a:lnTo>
                  <a:lnTo>
                    <a:pt x="772667" y="181355"/>
                  </a:lnTo>
                  <a:lnTo>
                    <a:pt x="644651" y="233171"/>
                  </a:lnTo>
                  <a:lnTo>
                    <a:pt x="790955" y="297179"/>
                  </a:lnTo>
                  <a:lnTo>
                    <a:pt x="615696" y="289559"/>
                  </a:lnTo>
                  <a:lnTo>
                    <a:pt x="664463" y="403859"/>
                  </a:lnTo>
                  <a:lnTo>
                    <a:pt x="513587" y="323087"/>
                  </a:lnTo>
                  <a:lnTo>
                    <a:pt x="484631" y="440435"/>
                  </a:lnTo>
                  <a:lnTo>
                    <a:pt x="385571" y="333756"/>
                  </a:lnTo>
                  <a:lnTo>
                    <a:pt x="309371" y="483107"/>
                  </a:lnTo>
                  <a:lnTo>
                    <a:pt x="281939" y="348996"/>
                  </a:lnTo>
                  <a:lnTo>
                    <a:pt x="173735" y="393191"/>
                  </a:lnTo>
                  <a:lnTo>
                    <a:pt x="207263" y="310896"/>
                  </a:lnTo>
                  <a:lnTo>
                    <a:pt x="4572" y="326135"/>
                  </a:lnTo>
                  <a:lnTo>
                    <a:pt x="135635" y="263651"/>
                  </a:lnTo>
                  <a:lnTo>
                    <a:pt x="0" y="192023"/>
                  </a:lnTo>
                  <a:lnTo>
                    <a:pt x="169163" y="170687"/>
                  </a:lnTo>
                  <a:lnTo>
                    <a:pt x="12191" y="51815"/>
                  </a:lnTo>
                  <a:lnTo>
                    <a:pt x="266699" y="141731"/>
                  </a:lnTo>
                  <a:lnTo>
                    <a:pt x="304799" y="51815"/>
                  </a:lnTo>
                  <a:lnTo>
                    <a:pt x="394715" y="129539"/>
                  </a:lnTo>
                  <a:close/>
                </a:path>
              </a:pathLst>
            </a:custGeom>
            <a:ln w="10668">
              <a:solidFill>
                <a:srgbClr val="366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452098" y="6208230"/>
            <a:ext cx="248920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105" dirty="0">
                <a:solidFill>
                  <a:srgbClr val="FFFFFF"/>
                </a:solidFill>
                <a:latin typeface="Cambria"/>
                <a:cs typeface="Cambria"/>
              </a:rPr>
              <a:t>PC</a:t>
            </a:r>
            <a:endParaRPr sz="1300">
              <a:latin typeface="Cambria"/>
              <a:cs typeface="Cambr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445267" y="6190003"/>
            <a:ext cx="304800" cy="3778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0650" marR="5080" indent="-108585">
              <a:lnSpc>
                <a:spcPct val="100800"/>
              </a:lnSpc>
              <a:spcBef>
                <a:spcPts val="90"/>
              </a:spcBef>
            </a:pPr>
            <a:r>
              <a:rPr sz="1150" b="1" spc="-90" dirty="0">
                <a:solidFill>
                  <a:srgbClr val="FFFFFF"/>
                </a:solidFill>
                <a:latin typeface="Cambria"/>
                <a:cs typeface="Cambria"/>
              </a:rPr>
              <a:t>Page</a:t>
            </a:r>
            <a:r>
              <a:rPr sz="1150" b="1" spc="50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150" b="1" spc="-50" dirty="0">
                <a:solidFill>
                  <a:srgbClr val="FFFFFF"/>
                </a:solidFill>
                <a:latin typeface="Cambria"/>
                <a:cs typeface="Cambria"/>
              </a:rPr>
              <a:t>4</a:t>
            </a:r>
            <a:endParaRPr sz="1150">
              <a:latin typeface="Cambria"/>
              <a:cs typeface="Cambri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08075">
              <a:lnSpc>
                <a:spcPct val="100000"/>
              </a:lnSpc>
              <a:spcBef>
                <a:spcPts val="95"/>
              </a:spcBef>
            </a:pPr>
            <a:r>
              <a:rPr sz="4050" b="0" spc="-715" dirty="0">
                <a:solidFill>
                  <a:srgbClr val="4F80BC"/>
                </a:solidFill>
                <a:latin typeface="Cambria"/>
                <a:cs typeface="Cambria"/>
              </a:rPr>
              <a:t>PURPOSE</a:t>
            </a:r>
            <a:endParaRPr sz="4050">
              <a:latin typeface="Cambria"/>
              <a:cs typeface="Cambri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550606" y="2269934"/>
            <a:ext cx="6965315" cy="3801110"/>
            <a:chOff x="1550606" y="2269934"/>
            <a:chExt cx="6965315" cy="3801110"/>
          </a:xfrm>
        </p:grpSpPr>
        <p:sp>
          <p:nvSpPr>
            <p:cNvPr id="11" name="object 11"/>
            <p:cNvSpPr/>
            <p:nvPr/>
          </p:nvSpPr>
          <p:spPr>
            <a:xfrm>
              <a:off x="1556004" y="2275332"/>
              <a:ext cx="798195" cy="3790315"/>
            </a:xfrm>
            <a:custGeom>
              <a:avLst/>
              <a:gdLst/>
              <a:ahLst/>
              <a:cxnLst/>
              <a:rect l="l" t="t" r="r" b="b"/>
              <a:pathLst>
                <a:path w="798194" h="3790315">
                  <a:moveTo>
                    <a:pt x="13715" y="0"/>
                  </a:moveTo>
                  <a:lnTo>
                    <a:pt x="47436" y="34369"/>
                  </a:lnTo>
                  <a:lnTo>
                    <a:pt x="80416" y="69188"/>
                  </a:lnTo>
                  <a:lnTo>
                    <a:pt x="112654" y="104448"/>
                  </a:lnTo>
                  <a:lnTo>
                    <a:pt x="144151" y="140138"/>
                  </a:lnTo>
                  <a:lnTo>
                    <a:pt x="174908" y="176248"/>
                  </a:lnTo>
                  <a:lnTo>
                    <a:pt x="204923" y="212769"/>
                  </a:lnTo>
                  <a:lnTo>
                    <a:pt x="234197" y="249689"/>
                  </a:lnTo>
                  <a:lnTo>
                    <a:pt x="262730" y="287000"/>
                  </a:lnTo>
                  <a:lnTo>
                    <a:pt x="290521" y="324691"/>
                  </a:lnTo>
                  <a:lnTo>
                    <a:pt x="317572" y="362752"/>
                  </a:lnTo>
                  <a:lnTo>
                    <a:pt x="343882" y="401174"/>
                  </a:lnTo>
                  <a:lnTo>
                    <a:pt x="369450" y="439945"/>
                  </a:lnTo>
                  <a:lnTo>
                    <a:pt x="394277" y="479057"/>
                  </a:lnTo>
                  <a:lnTo>
                    <a:pt x="418363" y="518499"/>
                  </a:lnTo>
                  <a:lnTo>
                    <a:pt x="441709" y="558261"/>
                  </a:lnTo>
                  <a:lnTo>
                    <a:pt x="464312" y="598333"/>
                  </a:lnTo>
                  <a:lnTo>
                    <a:pt x="486175" y="638705"/>
                  </a:lnTo>
                  <a:lnTo>
                    <a:pt x="507297" y="679368"/>
                  </a:lnTo>
                  <a:lnTo>
                    <a:pt x="527678" y="720310"/>
                  </a:lnTo>
                  <a:lnTo>
                    <a:pt x="547317" y="761523"/>
                  </a:lnTo>
                  <a:lnTo>
                    <a:pt x="566216" y="802996"/>
                  </a:lnTo>
                  <a:lnTo>
                    <a:pt x="584373" y="844719"/>
                  </a:lnTo>
                  <a:lnTo>
                    <a:pt x="601789" y="886682"/>
                  </a:lnTo>
                  <a:lnTo>
                    <a:pt x="618464" y="928875"/>
                  </a:lnTo>
                  <a:lnTo>
                    <a:pt x="634398" y="971288"/>
                  </a:lnTo>
                  <a:lnTo>
                    <a:pt x="649591" y="1013912"/>
                  </a:lnTo>
                  <a:lnTo>
                    <a:pt x="664043" y="1056735"/>
                  </a:lnTo>
                  <a:lnTo>
                    <a:pt x="677753" y="1099749"/>
                  </a:lnTo>
                  <a:lnTo>
                    <a:pt x="690723" y="1142942"/>
                  </a:lnTo>
                  <a:lnTo>
                    <a:pt x="702951" y="1186306"/>
                  </a:lnTo>
                  <a:lnTo>
                    <a:pt x="714438" y="1229830"/>
                  </a:lnTo>
                  <a:lnTo>
                    <a:pt x="725184" y="1273504"/>
                  </a:lnTo>
                  <a:lnTo>
                    <a:pt x="735189" y="1317318"/>
                  </a:lnTo>
                  <a:lnTo>
                    <a:pt x="744453" y="1361262"/>
                  </a:lnTo>
                  <a:lnTo>
                    <a:pt x="752976" y="1405326"/>
                  </a:lnTo>
                  <a:lnTo>
                    <a:pt x="760758" y="1449500"/>
                  </a:lnTo>
                  <a:lnTo>
                    <a:pt x="767798" y="1493774"/>
                  </a:lnTo>
                  <a:lnTo>
                    <a:pt x="774098" y="1538139"/>
                  </a:lnTo>
                  <a:lnTo>
                    <a:pt x="779656" y="1582583"/>
                  </a:lnTo>
                  <a:lnTo>
                    <a:pt x="784473" y="1627097"/>
                  </a:lnTo>
                  <a:lnTo>
                    <a:pt x="788550" y="1671672"/>
                  </a:lnTo>
                  <a:lnTo>
                    <a:pt x="791885" y="1716296"/>
                  </a:lnTo>
                  <a:lnTo>
                    <a:pt x="794479" y="1760960"/>
                  </a:lnTo>
                  <a:lnTo>
                    <a:pt x="796331" y="1805655"/>
                  </a:lnTo>
                  <a:lnTo>
                    <a:pt x="797443" y="1850369"/>
                  </a:lnTo>
                  <a:lnTo>
                    <a:pt x="797814" y="1895094"/>
                  </a:lnTo>
                  <a:lnTo>
                    <a:pt x="797443" y="1939818"/>
                  </a:lnTo>
                  <a:lnTo>
                    <a:pt x="796331" y="1984532"/>
                  </a:lnTo>
                  <a:lnTo>
                    <a:pt x="794479" y="2029227"/>
                  </a:lnTo>
                  <a:lnTo>
                    <a:pt x="791885" y="2073891"/>
                  </a:lnTo>
                  <a:lnTo>
                    <a:pt x="788550" y="2118516"/>
                  </a:lnTo>
                  <a:lnTo>
                    <a:pt x="784473" y="2163090"/>
                  </a:lnTo>
                  <a:lnTo>
                    <a:pt x="779656" y="2207604"/>
                  </a:lnTo>
                  <a:lnTo>
                    <a:pt x="774098" y="2252048"/>
                  </a:lnTo>
                  <a:lnTo>
                    <a:pt x="767798" y="2296413"/>
                  </a:lnTo>
                  <a:lnTo>
                    <a:pt x="760758" y="2340687"/>
                  </a:lnTo>
                  <a:lnTo>
                    <a:pt x="752976" y="2384861"/>
                  </a:lnTo>
                  <a:lnTo>
                    <a:pt x="744453" y="2428925"/>
                  </a:lnTo>
                  <a:lnTo>
                    <a:pt x="735189" y="2472869"/>
                  </a:lnTo>
                  <a:lnTo>
                    <a:pt x="725184" y="2516683"/>
                  </a:lnTo>
                  <a:lnTo>
                    <a:pt x="714438" y="2560357"/>
                  </a:lnTo>
                  <a:lnTo>
                    <a:pt x="702951" y="2603881"/>
                  </a:lnTo>
                  <a:lnTo>
                    <a:pt x="690723" y="2647245"/>
                  </a:lnTo>
                  <a:lnTo>
                    <a:pt x="677753" y="2690438"/>
                  </a:lnTo>
                  <a:lnTo>
                    <a:pt x="664043" y="2733452"/>
                  </a:lnTo>
                  <a:lnTo>
                    <a:pt x="649591" y="2776275"/>
                  </a:lnTo>
                  <a:lnTo>
                    <a:pt x="634398" y="2818899"/>
                  </a:lnTo>
                  <a:lnTo>
                    <a:pt x="618464" y="2861312"/>
                  </a:lnTo>
                  <a:lnTo>
                    <a:pt x="601789" y="2903505"/>
                  </a:lnTo>
                  <a:lnTo>
                    <a:pt x="584373" y="2945468"/>
                  </a:lnTo>
                  <a:lnTo>
                    <a:pt x="566216" y="2987191"/>
                  </a:lnTo>
                  <a:lnTo>
                    <a:pt x="547317" y="3028664"/>
                  </a:lnTo>
                  <a:lnTo>
                    <a:pt x="527678" y="3069877"/>
                  </a:lnTo>
                  <a:lnTo>
                    <a:pt x="507297" y="3110819"/>
                  </a:lnTo>
                  <a:lnTo>
                    <a:pt x="486175" y="3151482"/>
                  </a:lnTo>
                  <a:lnTo>
                    <a:pt x="464312" y="3191854"/>
                  </a:lnTo>
                  <a:lnTo>
                    <a:pt x="441709" y="3231926"/>
                  </a:lnTo>
                  <a:lnTo>
                    <a:pt x="418363" y="3271688"/>
                  </a:lnTo>
                  <a:lnTo>
                    <a:pt x="394277" y="3311130"/>
                  </a:lnTo>
                  <a:lnTo>
                    <a:pt x="369450" y="3350242"/>
                  </a:lnTo>
                  <a:lnTo>
                    <a:pt x="343882" y="3389013"/>
                  </a:lnTo>
                  <a:lnTo>
                    <a:pt x="317572" y="3427435"/>
                  </a:lnTo>
                  <a:lnTo>
                    <a:pt x="290521" y="3465496"/>
                  </a:lnTo>
                  <a:lnTo>
                    <a:pt x="262730" y="3503187"/>
                  </a:lnTo>
                  <a:lnTo>
                    <a:pt x="234197" y="3540498"/>
                  </a:lnTo>
                  <a:lnTo>
                    <a:pt x="204923" y="3577418"/>
                  </a:lnTo>
                  <a:lnTo>
                    <a:pt x="174908" y="3613939"/>
                  </a:lnTo>
                  <a:lnTo>
                    <a:pt x="144151" y="3650049"/>
                  </a:lnTo>
                  <a:lnTo>
                    <a:pt x="112654" y="3685739"/>
                  </a:lnTo>
                  <a:lnTo>
                    <a:pt x="80416" y="3720999"/>
                  </a:lnTo>
                  <a:lnTo>
                    <a:pt x="47436" y="3755818"/>
                  </a:lnTo>
                  <a:lnTo>
                    <a:pt x="13715" y="3790188"/>
                  </a:lnTo>
                  <a:lnTo>
                    <a:pt x="0" y="3777996"/>
                  </a:lnTo>
                  <a:lnTo>
                    <a:pt x="33888" y="3743449"/>
                  </a:lnTo>
                  <a:lnTo>
                    <a:pt x="67023" y="3708447"/>
                  </a:lnTo>
                  <a:lnTo>
                    <a:pt x="99405" y="3672999"/>
                  </a:lnTo>
                  <a:lnTo>
                    <a:pt x="131034" y="3637117"/>
                  </a:lnTo>
                  <a:lnTo>
                    <a:pt x="161910" y="3600809"/>
                  </a:lnTo>
                  <a:lnTo>
                    <a:pt x="192033" y="3564086"/>
                  </a:lnTo>
                  <a:lnTo>
                    <a:pt x="221403" y="3526959"/>
                  </a:lnTo>
                  <a:lnTo>
                    <a:pt x="250020" y="3489438"/>
                  </a:lnTo>
                  <a:lnTo>
                    <a:pt x="277884" y="3451533"/>
                  </a:lnTo>
                  <a:lnTo>
                    <a:pt x="304995" y="3413254"/>
                  </a:lnTo>
                  <a:lnTo>
                    <a:pt x="331352" y="3374612"/>
                  </a:lnTo>
                  <a:lnTo>
                    <a:pt x="356957" y="3335617"/>
                  </a:lnTo>
                  <a:lnTo>
                    <a:pt x="381808" y="3296278"/>
                  </a:lnTo>
                  <a:lnTo>
                    <a:pt x="405907" y="3256607"/>
                  </a:lnTo>
                  <a:lnTo>
                    <a:pt x="429252" y="3216614"/>
                  </a:lnTo>
                  <a:lnTo>
                    <a:pt x="451844" y="3176308"/>
                  </a:lnTo>
                  <a:lnTo>
                    <a:pt x="473683" y="3135700"/>
                  </a:lnTo>
                  <a:lnTo>
                    <a:pt x="494769" y="3094801"/>
                  </a:lnTo>
                  <a:lnTo>
                    <a:pt x="515102" y="3053620"/>
                  </a:lnTo>
                  <a:lnTo>
                    <a:pt x="534682" y="3012169"/>
                  </a:lnTo>
                  <a:lnTo>
                    <a:pt x="553509" y="2970456"/>
                  </a:lnTo>
                  <a:lnTo>
                    <a:pt x="571583" y="2928492"/>
                  </a:lnTo>
                  <a:lnTo>
                    <a:pt x="588904" y="2886289"/>
                  </a:lnTo>
                  <a:lnTo>
                    <a:pt x="605471" y="2843855"/>
                  </a:lnTo>
                  <a:lnTo>
                    <a:pt x="621286" y="2801201"/>
                  </a:lnTo>
                  <a:lnTo>
                    <a:pt x="636347" y="2758337"/>
                  </a:lnTo>
                  <a:lnTo>
                    <a:pt x="650656" y="2715274"/>
                  </a:lnTo>
                  <a:lnTo>
                    <a:pt x="664211" y="2672022"/>
                  </a:lnTo>
                  <a:lnTo>
                    <a:pt x="677013" y="2628591"/>
                  </a:lnTo>
                  <a:lnTo>
                    <a:pt x="689062" y="2584992"/>
                  </a:lnTo>
                  <a:lnTo>
                    <a:pt x="700359" y="2541234"/>
                  </a:lnTo>
                  <a:lnTo>
                    <a:pt x="710902" y="2497328"/>
                  </a:lnTo>
                  <a:lnTo>
                    <a:pt x="720692" y="2453284"/>
                  </a:lnTo>
                  <a:lnTo>
                    <a:pt x="729728" y="2409113"/>
                  </a:lnTo>
                  <a:lnTo>
                    <a:pt x="738012" y="2364824"/>
                  </a:lnTo>
                  <a:lnTo>
                    <a:pt x="745543" y="2320428"/>
                  </a:lnTo>
                  <a:lnTo>
                    <a:pt x="752321" y="2275935"/>
                  </a:lnTo>
                  <a:lnTo>
                    <a:pt x="758345" y="2231355"/>
                  </a:lnTo>
                  <a:lnTo>
                    <a:pt x="763617" y="2186700"/>
                  </a:lnTo>
                  <a:lnTo>
                    <a:pt x="768135" y="2141978"/>
                  </a:lnTo>
                  <a:lnTo>
                    <a:pt x="771901" y="2097200"/>
                  </a:lnTo>
                  <a:lnTo>
                    <a:pt x="774913" y="2052377"/>
                  </a:lnTo>
                  <a:lnTo>
                    <a:pt x="777172" y="2007518"/>
                  </a:lnTo>
                  <a:lnTo>
                    <a:pt x="778678" y="1962634"/>
                  </a:lnTo>
                  <a:lnTo>
                    <a:pt x="779431" y="1917736"/>
                  </a:lnTo>
                  <a:lnTo>
                    <a:pt x="779431" y="1872832"/>
                  </a:lnTo>
                  <a:lnTo>
                    <a:pt x="778678" y="1827935"/>
                  </a:lnTo>
                  <a:lnTo>
                    <a:pt x="777172" y="1783053"/>
                  </a:lnTo>
                  <a:lnTo>
                    <a:pt x="774913" y="1738198"/>
                  </a:lnTo>
                  <a:lnTo>
                    <a:pt x="771901" y="1693379"/>
                  </a:lnTo>
                  <a:lnTo>
                    <a:pt x="768135" y="1648607"/>
                  </a:lnTo>
                  <a:lnTo>
                    <a:pt x="763617" y="1603892"/>
                  </a:lnTo>
                  <a:lnTo>
                    <a:pt x="758345" y="1559244"/>
                  </a:lnTo>
                  <a:lnTo>
                    <a:pt x="752321" y="1514673"/>
                  </a:lnTo>
                  <a:lnTo>
                    <a:pt x="745543" y="1470190"/>
                  </a:lnTo>
                  <a:lnTo>
                    <a:pt x="738012" y="1425805"/>
                  </a:lnTo>
                  <a:lnTo>
                    <a:pt x="729728" y="1381528"/>
                  </a:lnTo>
                  <a:lnTo>
                    <a:pt x="720692" y="1337370"/>
                  </a:lnTo>
                  <a:lnTo>
                    <a:pt x="710902" y="1293341"/>
                  </a:lnTo>
                  <a:lnTo>
                    <a:pt x="700359" y="1249450"/>
                  </a:lnTo>
                  <a:lnTo>
                    <a:pt x="689062" y="1205709"/>
                  </a:lnTo>
                  <a:lnTo>
                    <a:pt x="677013" y="1162127"/>
                  </a:lnTo>
                  <a:lnTo>
                    <a:pt x="664211" y="1118715"/>
                  </a:lnTo>
                  <a:lnTo>
                    <a:pt x="650656" y="1075483"/>
                  </a:lnTo>
                  <a:lnTo>
                    <a:pt x="636347" y="1032441"/>
                  </a:lnTo>
                  <a:lnTo>
                    <a:pt x="621286" y="989599"/>
                  </a:lnTo>
                  <a:lnTo>
                    <a:pt x="605471" y="946969"/>
                  </a:lnTo>
                  <a:lnTo>
                    <a:pt x="588904" y="904559"/>
                  </a:lnTo>
                  <a:lnTo>
                    <a:pt x="571583" y="862380"/>
                  </a:lnTo>
                  <a:lnTo>
                    <a:pt x="553509" y="820444"/>
                  </a:lnTo>
                  <a:lnTo>
                    <a:pt x="534682" y="778758"/>
                  </a:lnTo>
                  <a:lnTo>
                    <a:pt x="515102" y="737335"/>
                  </a:lnTo>
                  <a:lnTo>
                    <a:pt x="494769" y="696184"/>
                  </a:lnTo>
                  <a:lnTo>
                    <a:pt x="473683" y="655316"/>
                  </a:lnTo>
                  <a:lnTo>
                    <a:pt x="451844" y="614740"/>
                  </a:lnTo>
                  <a:lnTo>
                    <a:pt x="429252" y="574468"/>
                  </a:lnTo>
                  <a:lnTo>
                    <a:pt x="405907" y="534509"/>
                  </a:lnTo>
                  <a:lnTo>
                    <a:pt x="381808" y="494873"/>
                  </a:lnTo>
                  <a:lnTo>
                    <a:pt x="356957" y="455571"/>
                  </a:lnTo>
                  <a:lnTo>
                    <a:pt x="331352" y="416613"/>
                  </a:lnTo>
                  <a:lnTo>
                    <a:pt x="304995" y="378010"/>
                  </a:lnTo>
                  <a:lnTo>
                    <a:pt x="277884" y="339770"/>
                  </a:lnTo>
                  <a:lnTo>
                    <a:pt x="250020" y="301906"/>
                  </a:lnTo>
                  <a:lnTo>
                    <a:pt x="221403" y="264427"/>
                  </a:lnTo>
                  <a:lnTo>
                    <a:pt x="192033" y="227343"/>
                  </a:lnTo>
                  <a:lnTo>
                    <a:pt x="161910" y="190665"/>
                  </a:lnTo>
                  <a:lnTo>
                    <a:pt x="131034" y="154402"/>
                  </a:lnTo>
                  <a:lnTo>
                    <a:pt x="99405" y="118566"/>
                  </a:lnTo>
                  <a:lnTo>
                    <a:pt x="67023" y="83166"/>
                  </a:lnTo>
                  <a:lnTo>
                    <a:pt x="33888" y="48212"/>
                  </a:lnTo>
                  <a:lnTo>
                    <a:pt x="0" y="13716"/>
                  </a:lnTo>
                  <a:lnTo>
                    <a:pt x="13715" y="0"/>
                  </a:lnTo>
                  <a:close/>
                </a:path>
              </a:pathLst>
            </a:custGeom>
            <a:ln w="10668">
              <a:solidFill>
                <a:srgbClr val="993D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048255" y="2578607"/>
              <a:ext cx="6461760" cy="795655"/>
            </a:xfrm>
            <a:custGeom>
              <a:avLst/>
              <a:gdLst/>
              <a:ahLst/>
              <a:cxnLst/>
              <a:rect l="l" t="t" r="r" b="b"/>
              <a:pathLst>
                <a:path w="6461759" h="795654">
                  <a:moveTo>
                    <a:pt x="6461760" y="795527"/>
                  </a:moveTo>
                  <a:lnTo>
                    <a:pt x="0" y="795527"/>
                  </a:lnTo>
                  <a:lnTo>
                    <a:pt x="0" y="0"/>
                  </a:lnTo>
                  <a:lnTo>
                    <a:pt x="6461760" y="0"/>
                  </a:lnTo>
                  <a:lnTo>
                    <a:pt x="6461760" y="79552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048255" y="2578607"/>
              <a:ext cx="6461760" cy="795655"/>
            </a:xfrm>
            <a:custGeom>
              <a:avLst/>
              <a:gdLst/>
              <a:ahLst/>
              <a:cxnLst/>
              <a:rect l="l" t="t" r="r" b="b"/>
              <a:pathLst>
                <a:path w="6461759" h="795654">
                  <a:moveTo>
                    <a:pt x="0" y="0"/>
                  </a:moveTo>
                  <a:lnTo>
                    <a:pt x="6461760" y="0"/>
                  </a:lnTo>
                  <a:lnTo>
                    <a:pt x="6461760" y="795527"/>
                  </a:lnTo>
                  <a:lnTo>
                    <a:pt x="0" y="795527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AE48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2668029" y="2725913"/>
            <a:ext cx="5816600" cy="47625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240"/>
              </a:spcBef>
            </a:pPr>
            <a:r>
              <a:rPr sz="1050" spc="20" dirty="0">
                <a:latin typeface="Cambria"/>
                <a:cs typeface="Cambria"/>
              </a:rPr>
              <a:t>To</a:t>
            </a:r>
            <a:r>
              <a:rPr sz="1050" spc="75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establish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standards</a:t>
            </a:r>
            <a:r>
              <a:rPr sz="1050" spc="95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and</a:t>
            </a:r>
            <a:r>
              <a:rPr sz="1050" spc="100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provide</a:t>
            </a:r>
            <a:r>
              <a:rPr sz="1050" spc="100" dirty="0">
                <a:latin typeface="Cambria"/>
                <a:cs typeface="Cambria"/>
              </a:rPr>
              <a:t> </a:t>
            </a:r>
            <a:r>
              <a:rPr sz="1050" spc="60" dirty="0">
                <a:latin typeface="Cambria"/>
                <a:cs typeface="Cambria"/>
              </a:rPr>
              <a:t>guidance</a:t>
            </a:r>
            <a:r>
              <a:rPr sz="1050" spc="100" dirty="0">
                <a:latin typeface="Cambria"/>
                <a:cs typeface="Cambria"/>
              </a:rPr>
              <a:t> </a:t>
            </a:r>
            <a:r>
              <a:rPr sz="1050" spc="45" dirty="0">
                <a:latin typeface="Cambria"/>
                <a:cs typeface="Cambria"/>
              </a:rPr>
              <a:t>regarding</a:t>
            </a:r>
            <a:r>
              <a:rPr sz="1050" spc="100" dirty="0">
                <a:latin typeface="Cambria"/>
                <a:cs typeface="Cambria"/>
              </a:rPr>
              <a:t> </a:t>
            </a:r>
            <a:r>
              <a:rPr sz="1050" spc="50" dirty="0">
                <a:latin typeface="Cambria"/>
                <a:cs typeface="Cambria"/>
              </a:rPr>
              <a:t>a</a:t>
            </a:r>
            <a:r>
              <a:rPr sz="1050" spc="85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firm’s</a:t>
            </a:r>
            <a:r>
              <a:rPr sz="1050" spc="95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responsibilities</a:t>
            </a:r>
            <a:r>
              <a:rPr sz="1050" spc="105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for</a:t>
            </a:r>
            <a:r>
              <a:rPr sz="1050" spc="95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its</a:t>
            </a:r>
            <a:r>
              <a:rPr sz="1050" spc="80" dirty="0">
                <a:latin typeface="Cambria"/>
                <a:cs typeface="Cambria"/>
              </a:rPr>
              <a:t> </a:t>
            </a:r>
            <a:r>
              <a:rPr sz="1050" spc="-10" dirty="0">
                <a:latin typeface="Cambria"/>
                <a:cs typeface="Cambria"/>
              </a:rPr>
              <a:t>system </a:t>
            </a:r>
            <a:r>
              <a:rPr sz="1050" spc="20" dirty="0">
                <a:latin typeface="Cambria"/>
                <a:cs typeface="Cambria"/>
              </a:rPr>
              <a:t>of</a:t>
            </a:r>
            <a:r>
              <a:rPr sz="1050" spc="90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quality</a:t>
            </a:r>
            <a:r>
              <a:rPr sz="1050" spc="90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control</a:t>
            </a:r>
            <a:r>
              <a:rPr sz="1050" spc="125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for</a:t>
            </a:r>
            <a:r>
              <a:rPr sz="1050" spc="75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audits</a:t>
            </a:r>
            <a:r>
              <a:rPr sz="1050" spc="95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and</a:t>
            </a:r>
            <a:r>
              <a:rPr sz="1050" spc="105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reviews</a:t>
            </a:r>
            <a:r>
              <a:rPr sz="1050" spc="100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of</a:t>
            </a:r>
            <a:r>
              <a:rPr sz="1050" spc="90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historical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financial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information, and</a:t>
            </a:r>
            <a:r>
              <a:rPr sz="1050" spc="95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for</a:t>
            </a:r>
            <a:r>
              <a:rPr sz="1050" spc="85" dirty="0">
                <a:latin typeface="Cambria"/>
                <a:cs typeface="Cambria"/>
              </a:rPr>
              <a:t> </a:t>
            </a:r>
            <a:r>
              <a:rPr sz="1050" spc="-10" dirty="0">
                <a:latin typeface="Cambria"/>
                <a:cs typeface="Cambria"/>
              </a:rPr>
              <a:t>other </a:t>
            </a:r>
            <a:r>
              <a:rPr sz="1050" spc="10" dirty="0">
                <a:latin typeface="Cambria"/>
                <a:cs typeface="Cambria"/>
              </a:rPr>
              <a:t>assurance</a:t>
            </a:r>
            <a:r>
              <a:rPr sz="1050" spc="204" dirty="0">
                <a:latin typeface="Cambria"/>
                <a:cs typeface="Cambria"/>
              </a:rPr>
              <a:t> </a:t>
            </a:r>
            <a:r>
              <a:rPr sz="1050" spc="10" dirty="0">
                <a:latin typeface="Cambria"/>
                <a:cs typeface="Cambria"/>
              </a:rPr>
              <a:t>and</a:t>
            </a:r>
            <a:r>
              <a:rPr sz="1050" spc="180" dirty="0">
                <a:latin typeface="Cambria"/>
                <a:cs typeface="Cambria"/>
              </a:rPr>
              <a:t> </a:t>
            </a:r>
            <a:r>
              <a:rPr sz="1050" spc="10" dirty="0">
                <a:latin typeface="Cambria"/>
                <a:cs typeface="Cambria"/>
              </a:rPr>
              <a:t>related</a:t>
            </a:r>
            <a:r>
              <a:rPr sz="1050" spc="190" dirty="0">
                <a:latin typeface="Cambria"/>
                <a:cs typeface="Cambria"/>
              </a:rPr>
              <a:t> </a:t>
            </a:r>
            <a:r>
              <a:rPr sz="1050" spc="50" dirty="0">
                <a:latin typeface="Cambria"/>
                <a:cs typeface="Cambria"/>
              </a:rPr>
              <a:t>services</a:t>
            </a:r>
            <a:r>
              <a:rPr sz="1050" spc="240" dirty="0">
                <a:latin typeface="Cambria"/>
                <a:cs typeface="Cambria"/>
              </a:rPr>
              <a:t> </a:t>
            </a:r>
            <a:r>
              <a:rPr sz="1050" spc="50" dirty="0">
                <a:latin typeface="Cambria"/>
                <a:cs typeface="Cambria"/>
              </a:rPr>
              <a:t>engagements.</a:t>
            </a:r>
            <a:endParaRPr sz="1050">
              <a:latin typeface="Cambria"/>
              <a:cs typeface="Cambri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1544574" y="2472690"/>
            <a:ext cx="1005840" cy="1005840"/>
            <a:chOff x="1544574" y="2472690"/>
            <a:chExt cx="1005840" cy="1005840"/>
          </a:xfrm>
        </p:grpSpPr>
        <p:sp>
          <p:nvSpPr>
            <p:cNvPr id="16" name="object 16"/>
            <p:cNvSpPr/>
            <p:nvPr/>
          </p:nvSpPr>
          <p:spPr>
            <a:xfrm>
              <a:off x="1549908" y="2478024"/>
              <a:ext cx="995680" cy="995680"/>
            </a:xfrm>
            <a:custGeom>
              <a:avLst/>
              <a:gdLst/>
              <a:ahLst/>
              <a:cxnLst/>
              <a:rect l="l" t="t" r="r" b="b"/>
              <a:pathLst>
                <a:path w="995680" h="995679">
                  <a:moveTo>
                    <a:pt x="498348" y="995172"/>
                  </a:moveTo>
                  <a:lnTo>
                    <a:pt x="450257" y="992897"/>
                  </a:lnTo>
                  <a:lnTo>
                    <a:pt x="403481" y="986211"/>
                  </a:lnTo>
                  <a:lnTo>
                    <a:pt x="358225" y="975322"/>
                  </a:lnTo>
                  <a:lnTo>
                    <a:pt x="314697" y="960439"/>
                  </a:lnTo>
                  <a:lnTo>
                    <a:pt x="273102" y="941771"/>
                  </a:lnTo>
                  <a:lnTo>
                    <a:pt x="233648" y="919526"/>
                  </a:lnTo>
                  <a:lnTo>
                    <a:pt x="196541" y="893911"/>
                  </a:lnTo>
                  <a:lnTo>
                    <a:pt x="161987" y="865137"/>
                  </a:lnTo>
                  <a:lnTo>
                    <a:pt x="130193" y="833410"/>
                  </a:lnTo>
                  <a:lnTo>
                    <a:pt x="101366" y="798941"/>
                  </a:lnTo>
                  <a:lnTo>
                    <a:pt x="75712" y="761936"/>
                  </a:lnTo>
                  <a:lnTo>
                    <a:pt x="53439" y="722605"/>
                  </a:lnTo>
                  <a:lnTo>
                    <a:pt x="34752" y="681156"/>
                  </a:lnTo>
                  <a:lnTo>
                    <a:pt x="19857" y="637797"/>
                  </a:lnTo>
                  <a:lnTo>
                    <a:pt x="8963" y="592737"/>
                  </a:lnTo>
                  <a:lnTo>
                    <a:pt x="2275" y="546184"/>
                  </a:lnTo>
                  <a:lnTo>
                    <a:pt x="0" y="498348"/>
                  </a:lnTo>
                  <a:lnTo>
                    <a:pt x="2275" y="450496"/>
                  </a:lnTo>
                  <a:lnTo>
                    <a:pt x="8963" y="403900"/>
                  </a:lnTo>
                  <a:lnTo>
                    <a:pt x="19857" y="358773"/>
                  </a:lnTo>
                  <a:lnTo>
                    <a:pt x="34752" y="315326"/>
                  </a:lnTo>
                  <a:lnTo>
                    <a:pt x="53439" y="273772"/>
                  </a:lnTo>
                  <a:lnTo>
                    <a:pt x="75712" y="234324"/>
                  </a:lnTo>
                  <a:lnTo>
                    <a:pt x="101366" y="197192"/>
                  </a:lnTo>
                  <a:lnTo>
                    <a:pt x="130193" y="162590"/>
                  </a:lnTo>
                  <a:lnTo>
                    <a:pt x="161987" y="130729"/>
                  </a:lnTo>
                  <a:lnTo>
                    <a:pt x="196541" y="101822"/>
                  </a:lnTo>
                  <a:lnTo>
                    <a:pt x="233648" y="76081"/>
                  </a:lnTo>
                  <a:lnTo>
                    <a:pt x="273102" y="53718"/>
                  </a:lnTo>
                  <a:lnTo>
                    <a:pt x="314697" y="34945"/>
                  </a:lnTo>
                  <a:lnTo>
                    <a:pt x="358225" y="19975"/>
                  </a:lnTo>
                  <a:lnTo>
                    <a:pt x="403481" y="9019"/>
                  </a:lnTo>
                  <a:lnTo>
                    <a:pt x="450257" y="2290"/>
                  </a:lnTo>
                  <a:lnTo>
                    <a:pt x="498348" y="0"/>
                  </a:lnTo>
                  <a:lnTo>
                    <a:pt x="546184" y="2290"/>
                  </a:lnTo>
                  <a:lnTo>
                    <a:pt x="592737" y="9019"/>
                  </a:lnTo>
                  <a:lnTo>
                    <a:pt x="637797" y="19975"/>
                  </a:lnTo>
                  <a:lnTo>
                    <a:pt x="681156" y="34945"/>
                  </a:lnTo>
                  <a:lnTo>
                    <a:pt x="722605" y="53718"/>
                  </a:lnTo>
                  <a:lnTo>
                    <a:pt x="761936" y="76081"/>
                  </a:lnTo>
                  <a:lnTo>
                    <a:pt x="798941" y="101822"/>
                  </a:lnTo>
                  <a:lnTo>
                    <a:pt x="833410" y="130729"/>
                  </a:lnTo>
                  <a:lnTo>
                    <a:pt x="865137" y="162590"/>
                  </a:lnTo>
                  <a:lnTo>
                    <a:pt x="893911" y="197192"/>
                  </a:lnTo>
                  <a:lnTo>
                    <a:pt x="919526" y="234324"/>
                  </a:lnTo>
                  <a:lnTo>
                    <a:pt x="941771" y="273772"/>
                  </a:lnTo>
                  <a:lnTo>
                    <a:pt x="960439" y="315326"/>
                  </a:lnTo>
                  <a:lnTo>
                    <a:pt x="975322" y="358773"/>
                  </a:lnTo>
                  <a:lnTo>
                    <a:pt x="986211" y="403900"/>
                  </a:lnTo>
                  <a:lnTo>
                    <a:pt x="992897" y="450496"/>
                  </a:lnTo>
                  <a:lnTo>
                    <a:pt x="995172" y="498348"/>
                  </a:lnTo>
                  <a:lnTo>
                    <a:pt x="992897" y="546184"/>
                  </a:lnTo>
                  <a:lnTo>
                    <a:pt x="986211" y="592737"/>
                  </a:lnTo>
                  <a:lnTo>
                    <a:pt x="975322" y="637797"/>
                  </a:lnTo>
                  <a:lnTo>
                    <a:pt x="960439" y="681156"/>
                  </a:lnTo>
                  <a:lnTo>
                    <a:pt x="941771" y="722605"/>
                  </a:lnTo>
                  <a:lnTo>
                    <a:pt x="919526" y="761936"/>
                  </a:lnTo>
                  <a:lnTo>
                    <a:pt x="893911" y="798941"/>
                  </a:lnTo>
                  <a:lnTo>
                    <a:pt x="865137" y="833410"/>
                  </a:lnTo>
                  <a:lnTo>
                    <a:pt x="833410" y="865137"/>
                  </a:lnTo>
                  <a:lnTo>
                    <a:pt x="798941" y="893911"/>
                  </a:lnTo>
                  <a:lnTo>
                    <a:pt x="761936" y="919526"/>
                  </a:lnTo>
                  <a:lnTo>
                    <a:pt x="722605" y="941771"/>
                  </a:lnTo>
                  <a:lnTo>
                    <a:pt x="681156" y="960439"/>
                  </a:lnTo>
                  <a:lnTo>
                    <a:pt x="637797" y="975322"/>
                  </a:lnTo>
                  <a:lnTo>
                    <a:pt x="592737" y="986211"/>
                  </a:lnTo>
                  <a:lnTo>
                    <a:pt x="546184" y="992897"/>
                  </a:lnTo>
                  <a:lnTo>
                    <a:pt x="498348" y="99517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549908" y="2478024"/>
              <a:ext cx="995680" cy="995680"/>
            </a:xfrm>
            <a:custGeom>
              <a:avLst/>
              <a:gdLst/>
              <a:ahLst/>
              <a:cxnLst/>
              <a:rect l="l" t="t" r="r" b="b"/>
              <a:pathLst>
                <a:path w="995680" h="995679">
                  <a:moveTo>
                    <a:pt x="0" y="498348"/>
                  </a:moveTo>
                  <a:lnTo>
                    <a:pt x="2275" y="450496"/>
                  </a:lnTo>
                  <a:lnTo>
                    <a:pt x="8963" y="403900"/>
                  </a:lnTo>
                  <a:lnTo>
                    <a:pt x="19857" y="358773"/>
                  </a:lnTo>
                  <a:lnTo>
                    <a:pt x="34752" y="315326"/>
                  </a:lnTo>
                  <a:lnTo>
                    <a:pt x="53439" y="273772"/>
                  </a:lnTo>
                  <a:lnTo>
                    <a:pt x="75712" y="234324"/>
                  </a:lnTo>
                  <a:lnTo>
                    <a:pt x="101366" y="197192"/>
                  </a:lnTo>
                  <a:lnTo>
                    <a:pt x="130193" y="162590"/>
                  </a:lnTo>
                  <a:lnTo>
                    <a:pt x="161987" y="130729"/>
                  </a:lnTo>
                  <a:lnTo>
                    <a:pt x="196541" y="101822"/>
                  </a:lnTo>
                  <a:lnTo>
                    <a:pt x="233648" y="76081"/>
                  </a:lnTo>
                  <a:lnTo>
                    <a:pt x="273102" y="53718"/>
                  </a:lnTo>
                  <a:lnTo>
                    <a:pt x="314697" y="34945"/>
                  </a:lnTo>
                  <a:lnTo>
                    <a:pt x="358225" y="19975"/>
                  </a:lnTo>
                  <a:lnTo>
                    <a:pt x="403481" y="9019"/>
                  </a:lnTo>
                  <a:lnTo>
                    <a:pt x="450257" y="2290"/>
                  </a:lnTo>
                  <a:lnTo>
                    <a:pt x="498348" y="0"/>
                  </a:lnTo>
                  <a:lnTo>
                    <a:pt x="546184" y="2290"/>
                  </a:lnTo>
                  <a:lnTo>
                    <a:pt x="592737" y="9019"/>
                  </a:lnTo>
                  <a:lnTo>
                    <a:pt x="637797" y="19975"/>
                  </a:lnTo>
                  <a:lnTo>
                    <a:pt x="681156" y="34945"/>
                  </a:lnTo>
                  <a:lnTo>
                    <a:pt x="722605" y="53718"/>
                  </a:lnTo>
                  <a:lnTo>
                    <a:pt x="761936" y="76081"/>
                  </a:lnTo>
                  <a:lnTo>
                    <a:pt x="798941" y="101822"/>
                  </a:lnTo>
                  <a:lnTo>
                    <a:pt x="833410" y="130729"/>
                  </a:lnTo>
                  <a:lnTo>
                    <a:pt x="865137" y="162590"/>
                  </a:lnTo>
                  <a:lnTo>
                    <a:pt x="893911" y="197192"/>
                  </a:lnTo>
                  <a:lnTo>
                    <a:pt x="919526" y="234324"/>
                  </a:lnTo>
                  <a:lnTo>
                    <a:pt x="941771" y="273772"/>
                  </a:lnTo>
                  <a:lnTo>
                    <a:pt x="960439" y="315326"/>
                  </a:lnTo>
                  <a:lnTo>
                    <a:pt x="975322" y="358773"/>
                  </a:lnTo>
                  <a:lnTo>
                    <a:pt x="986211" y="403900"/>
                  </a:lnTo>
                  <a:lnTo>
                    <a:pt x="992897" y="450496"/>
                  </a:lnTo>
                  <a:lnTo>
                    <a:pt x="995172" y="498348"/>
                  </a:lnTo>
                  <a:lnTo>
                    <a:pt x="992897" y="546184"/>
                  </a:lnTo>
                  <a:lnTo>
                    <a:pt x="986211" y="592737"/>
                  </a:lnTo>
                  <a:lnTo>
                    <a:pt x="975322" y="637797"/>
                  </a:lnTo>
                  <a:lnTo>
                    <a:pt x="960439" y="681156"/>
                  </a:lnTo>
                  <a:lnTo>
                    <a:pt x="941771" y="722605"/>
                  </a:lnTo>
                  <a:lnTo>
                    <a:pt x="919526" y="761936"/>
                  </a:lnTo>
                  <a:lnTo>
                    <a:pt x="893911" y="798941"/>
                  </a:lnTo>
                  <a:lnTo>
                    <a:pt x="865137" y="833410"/>
                  </a:lnTo>
                  <a:lnTo>
                    <a:pt x="833410" y="865137"/>
                  </a:lnTo>
                  <a:lnTo>
                    <a:pt x="798941" y="893911"/>
                  </a:lnTo>
                  <a:lnTo>
                    <a:pt x="761936" y="919526"/>
                  </a:lnTo>
                  <a:lnTo>
                    <a:pt x="722605" y="941771"/>
                  </a:lnTo>
                  <a:lnTo>
                    <a:pt x="681156" y="960439"/>
                  </a:lnTo>
                  <a:lnTo>
                    <a:pt x="637797" y="975322"/>
                  </a:lnTo>
                  <a:lnTo>
                    <a:pt x="592737" y="986211"/>
                  </a:lnTo>
                  <a:lnTo>
                    <a:pt x="546184" y="992897"/>
                  </a:lnTo>
                  <a:lnTo>
                    <a:pt x="498348" y="995172"/>
                  </a:lnTo>
                  <a:lnTo>
                    <a:pt x="450257" y="992897"/>
                  </a:lnTo>
                  <a:lnTo>
                    <a:pt x="403481" y="986211"/>
                  </a:lnTo>
                  <a:lnTo>
                    <a:pt x="358225" y="975322"/>
                  </a:lnTo>
                  <a:lnTo>
                    <a:pt x="314697" y="960439"/>
                  </a:lnTo>
                  <a:lnTo>
                    <a:pt x="273102" y="941771"/>
                  </a:lnTo>
                  <a:lnTo>
                    <a:pt x="233648" y="919526"/>
                  </a:lnTo>
                  <a:lnTo>
                    <a:pt x="196541" y="893911"/>
                  </a:lnTo>
                  <a:lnTo>
                    <a:pt x="161987" y="865137"/>
                  </a:lnTo>
                  <a:lnTo>
                    <a:pt x="130193" y="833410"/>
                  </a:lnTo>
                  <a:lnTo>
                    <a:pt x="101366" y="798941"/>
                  </a:lnTo>
                  <a:lnTo>
                    <a:pt x="75712" y="761936"/>
                  </a:lnTo>
                  <a:lnTo>
                    <a:pt x="53439" y="722605"/>
                  </a:lnTo>
                  <a:lnTo>
                    <a:pt x="34752" y="681156"/>
                  </a:lnTo>
                  <a:lnTo>
                    <a:pt x="19857" y="637797"/>
                  </a:lnTo>
                  <a:lnTo>
                    <a:pt x="8963" y="592737"/>
                  </a:lnTo>
                  <a:lnTo>
                    <a:pt x="2275" y="546184"/>
                  </a:lnTo>
                  <a:lnTo>
                    <a:pt x="0" y="498348"/>
                  </a:lnTo>
                </a:path>
              </a:pathLst>
            </a:custGeom>
            <a:ln w="10668">
              <a:solidFill>
                <a:srgbClr val="BF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2330894" y="3766502"/>
            <a:ext cx="6184900" cy="808355"/>
            <a:chOff x="2330894" y="3766502"/>
            <a:chExt cx="6184900" cy="808355"/>
          </a:xfrm>
        </p:grpSpPr>
        <p:sp>
          <p:nvSpPr>
            <p:cNvPr id="19" name="object 19"/>
            <p:cNvSpPr/>
            <p:nvPr/>
          </p:nvSpPr>
          <p:spPr>
            <a:xfrm>
              <a:off x="2336292" y="3771900"/>
              <a:ext cx="6174105" cy="797560"/>
            </a:xfrm>
            <a:custGeom>
              <a:avLst/>
              <a:gdLst/>
              <a:ahLst/>
              <a:cxnLst/>
              <a:rect l="l" t="t" r="r" b="b"/>
              <a:pathLst>
                <a:path w="6174105" h="797560">
                  <a:moveTo>
                    <a:pt x="6173724" y="797051"/>
                  </a:moveTo>
                  <a:lnTo>
                    <a:pt x="0" y="797051"/>
                  </a:lnTo>
                  <a:lnTo>
                    <a:pt x="0" y="0"/>
                  </a:lnTo>
                  <a:lnTo>
                    <a:pt x="6173724" y="0"/>
                  </a:lnTo>
                  <a:lnTo>
                    <a:pt x="6173724" y="797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336292" y="3771900"/>
              <a:ext cx="6174105" cy="797560"/>
            </a:xfrm>
            <a:custGeom>
              <a:avLst/>
              <a:gdLst/>
              <a:ahLst/>
              <a:cxnLst/>
              <a:rect l="l" t="t" r="r" b="b"/>
              <a:pathLst>
                <a:path w="6174105" h="797560">
                  <a:moveTo>
                    <a:pt x="0" y="0"/>
                  </a:moveTo>
                  <a:lnTo>
                    <a:pt x="6173724" y="0"/>
                  </a:lnTo>
                  <a:lnTo>
                    <a:pt x="6173724" y="797051"/>
                  </a:lnTo>
                  <a:lnTo>
                    <a:pt x="0" y="797051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AE48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2957580" y="3847558"/>
            <a:ext cx="5367655" cy="619760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 marR="5080">
              <a:lnSpc>
                <a:spcPct val="89900"/>
              </a:lnSpc>
              <a:spcBef>
                <a:spcPts val="245"/>
              </a:spcBef>
            </a:pPr>
            <a:r>
              <a:rPr sz="1050" b="1" spc="10" dirty="0">
                <a:latin typeface="Cambria"/>
                <a:cs typeface="Cambria"/>
              </a:rPr>
              <a:t>The</a:t>
            </a:r>
            <a:r>
              <a:rPr sz="1050" b="1" spc="114" dirty="0">
                <a:latin typeface="Cambria"/>
                <a:cs typeface="Cambria"/>
              </a:rPr>
              <a:t> </a:t>
            </a:r>
            <a:r>
              <a:rPr sz="1050" b="1" spc="65" dirty="0">
                <a:latin typeface="Cambria"/>
                <a:cs typeface="Cambria"/>
              </a:rPr>
              <a:t>firm</a:t>
            </a:r>
            <a:r>
              <a:rPr sz="1050" b="1" spc="130" dirty="0">
                <a:latin typeface="Cambria"/>
                <a:cs typeface="Cambria"/>
              </a:rPr>
              <a:t> </a:t>
            </a:r>
            <a:r>
              <a:rPr sz="1050" b="1" spc="10" dirty="0">
                <a:latin typeface="Cambria"/>
                <a:cs typeface="Cambria"/>
              </a:rPr>
              <a:t>should</a:t>
            </a:r>
            <a:r>
              <a:rPr sz="1050" b="1" spc="114" dirty="0">
                <a:latin typeface="Cambria"/>
                <a:cs typeface="Cambria"/>
              </a:rPr>
              <a:t> </a:t>
            </a:r>
            <a:r>
              <a:rPr sz="1050" b="1" spc="10" dirty="0">
                <a:latin typeface="Cambria"/>
                <a:cs typeface="Cambria"/>
              </a:rPr>
              <a:t>establish</a:t>
            </a:r>
            <a:r>
              <a:rPr sz="1050" b="1" spc="120" dirty="0">
                <a:latin typeface="Cambria"/>
                <a:cs typeface="Cambria"/>
              </a:rPr>
              <a:t> </a:t>
            </a:r>
            <a:r>
              <a:rPr sz="1050" b="1" spc="55" dirty="0">
                <a:latin typeface="Cambria"/>
                <a:cs typeface="Cambria"/>
              </a:rPr>
              <a:t>a</a:t>
            </a:r>
            <a:r>
              <a:rPr sz="1050" b="1" spc="120" dirty="0">
                <a:latin typeface="Cambria"/>
                <a:cs typeface="Cambria"/>
              </a:rPr>
              <a:t> </a:t>
            </a:r>
            <a:r>
              <a:rPr sz="1050" b="1" spc="50" dirty="0">
                <a:latin typeface="Cambria"/>
                <a:cs typeface="Cambria"/>
              </a:rPr>
              <a:t>system</a:t>
            </a:r>
            <a:r>
              <a:rPr sz="1050" b="1" spc="140" dirty="0">
                <a:latin typeface="Cambria"/>
                <a:cs typeface="Cambria"/>
              </a:rPr>
              <a:t> </a:t>
            </a:r>
            <a:r>
              <a:rPr sz="1050" b="1" spc="10" dirty="0">
                <a:latin typeface="Cambria"/>
                <a:cs typeface="Cambria"/>
              </a:rPr>
              <a:t>of</a:t>
            </a:r>
            <a:r>
              <a:rPr sz="1050" b="1" spc="120" dirty="0">
                <a:latin typeface="Cambria"/>
                <a:cs typeface="Cambria"/>
              </a:rPr>
              <a:t> </a:t>
            </a:r>
            <a:r>
              <a:rPr sz="1050" b="1" spc="10" dirty="0">
                <a:latin typeface="Cambria"/>
                <a:cs typeface="Cambria"/>
              </a:rPr>
              <a:t>quality</a:t>
            </a:r>
            <a:r>
              <a:rPr sz="1050" b="1" spc="90" dirty="0">
                <a:latin typeface="Cambria"/>
                <a:cs typeface="Cambria"/>
              </a:rPr>
              <a:t> </a:t>
            </a:r>
            <a:r>
              <a:rPr sz="1050" b="1" spc="10" dirty="0">
                <a:latin typeface="Cambria"/>
                <a:cs typeface="Cambria"/>
              </a:rPr>
              <a:t>control</a:t>
            </a:r>
            <a:r>
              <a:rPr sz="1050" b="1" spc="120" dirty="0">
                <a:latin typeface="Cambria"/>
                <a:cs typeface="Cambria"/>
              </a:rPr>
              <a:t> </a:t>
            </a:r>
            <a:r>
              <a:rPr sz="1050" b="1" spc="50" dirty="0">
                <a:latin typeface="Cambria"/>
                <a:cs typeface="Cambria"/>
              </a:rPr>
              <a:t>designed</a:t>
            </a:r>
            <a:r>
              <a:rPr sz="1050" b="1" spc="135" dirty="0">
                <a:latin typeface="Cambria"/>
                <a:cs typeface="Cambria"/>
              </a:rPr>
              <a:t> </a:t>
            </a:r>
            <a:r>
              <a:rPr sz="1050" b="1" spc="10" dirty="0">
                <a:latin typeface="Cambria"/>
                <a:cs typeface="Cambria"/>
              </a:rPr>
              <a:t>to</a:t>
            </a:r>
            <a:r>
              <a:rPr sz="1050" b="1" spc="105" dirty="0">
                <a:latin typeface="Cambria"/>
                <a:cs typeface="Cambria"/>
              </a:rPr>
              <a:t> </a:t>
            </a:r>
            <a:r>
              <a:rPr sz="1050" b="1" spc="10" dirty="0">
                <a:latin typeface="Cambria"/>
                <a:cs typeface="Cambria"/>
              </a:rPr>
              <a:t>provide</a:t>
            </a:r>
            <a:r>
              <a:rPr sz="1050" b="1" spc="105" dirty="0">
                <a:latin typeface="Cambria"/>
                <a:cs typeface="Cambria"/>
              </a:rPr>
              <a:t> </a:t>
            </a:r>
            <a:r>
              <a:rPr sz="1050" b="1" spc="10" dirty="0">
                <a:latin typeface="Cambria"/>
                <a:cs typeface="Cambria"/>
              </a:rPr>
              <a:t>it</a:t>
            </a:r>
            <a:r>
              <a:rPr sz="1050" b="1" spc="110" dirty="0">
                <a:latin typeface="Cambria"/>
                <a:cs typeface="Cambria"/>
              </a:rPr>
              <a:t> </a:t>
            </a:r>
            <a:r>
              <a:rPr sz="1050" b="1" spc="-20" dirty="0">
                <a:latin typeface="Cambria"/>
                <a:cs typeface="Cambria"/>
              </a:rPr>
              <a:t>with </a:t>
            </a:r>
            <a:r>
              <a:rPr sz="1050" b="1" spc="10" dirty="0">
                <a:latin typeface="Cambria"/>
                <a:cs typeface="Cambria"/>
              </a:rPr>
              <a:t>reasonable</a:t>
            </a:r>
            <a:r>
              <a:rPr sz="1050" b="1" spc="110" dirty="0">
                <a:latin typeface="Cambria"/>
                <a:cs typeface="Cambria"/>
              </a:rPr>
              <a:t> </a:t>
            </a:r>
            <a:r>
              <a:rPr sz="1050" b="1" spc="45" dirty="0">
                <a:latin typeface="Cambria"/>
                <a:cs typeface="Cambria"/>
              </a:rPr>
              <a:t>assurance</a:t>
            </a:r>
            <a:r>
              <a:rPr sz="1050" b="1" spc="125" dirty="0">
                <a:latin typeface="Cambria"/>
                <a:cs typeface="Cambria"/>
              </a:rPr>
              <a:t> </a:t>
            </a:r>
            <a:r>
              <a:rPr sz="1050" b="1" spc="10" dirty="0">
                <a:latin typeface="Cambria"/>
                <a:cs typeface="Cambria"/>
              </a:rPr>
              <a:t>that</a:t>
            </a:r>
            <a:r>
              <a:rPr sz="1050" b="1" spc="114" dirty="0">
                <a:latin typeface="Cambria"/>
                <a:cs typeface="Cambria"/>
              </a:rPr>
              <a:t> </a:t>
            </a:r>
            <a:r>
              <a:rPr sz="1050" b="1" spc="10" dirty="0">
                <a:latin typeface="Cambria"/>
                <a:cs typeface="Cambria"/>
              </a:rPr>
              <a:t>the</a:t>
            </a:r>
            <a:r>
              <a:rPr sz="1050" b="1" spc="100" dirty="0">
                <a:latin typeface="Cambria"/>
                <a:cs typeface="Cambria"/>
              </a:rPr>
              <a:t> </a:t>
            </a:r>
            <a:r>
              <a:rPr sz="1050" b="1" spc="65" dirty="0">
                <a:latin typeface="Cambria"/>
                <a:cs typeface="Cambria"/>
              </a:rPr>
              <a:t>firm</a:t>
            </a:r>
            <a:r>
              <a:rPr sz="1050" b="1" spc="105" dirty="0">
                <a:latin typeface="Cambria"/>
                <a:cs typeface="Cambria"/>
              </a:rPr>
              <a:t> </a:t>
            </a:r>
            <a:r>
              <a:rPr sz="1050" b="1" spc="10" dirty="0">
                <a:latin typeface="Cambria"/>
                <a:cs typeface="Cambria"/>
              </a:rPr>
              <a:t>and</a:t>
            </a:r>
            <a:r>
              <a:rPr sz="1050" b="1" spc="100" dirty="0">
                <a:latin typeface="Cambria"/>
                <a:cs typeface="Cambria"/>
              </a:rPr>
              <a:t> </a:t>
            </a:r>
            <a:r>
              <a:rPr sz="1050" b="1" spc="10" dirty="0">
                <a:latin typeface="Cambria"/>
                <a:cs typeface="Cambria"/>
              </a:rPr>
              <a:t>its</a:t>
            </a:r>
            <a:r>
              <a:rPr sz="1050" b="1" spc="110" dirty="0">
                <a:latin typeface="Cambria"/>
                <a:cs typeface="Cambria"/>
              </a:rPr>
              <a:t> </a:t>
            </a:r>
            <a:r>
              <a:rPr sz="1050" b="1" spc="10" dirty="0">
                <a:latin typeface="Cambria"/>
                <a:cs typeface="Cambria"/>
              </a:rPr>
              <a:t>personnel</a:t>
            </a:r>
            <a:r>
              <a:rPr sz="1050" b="1" spc="110" dirty="0">
                <a:latin typeface="Cambria"/>
                <a:cs typeface="Cambria"/>
              </a:rPr>
              <a:t> </a:t>
            </a:r>
            <a:r>
              <a:rPr sz="1050" b="1" spc="60" dirty="0">
                <a:latin typeface="Cambria"/>
                <a:cs typeface="Cambria"/>
              </a:rPr>
              <a:t>comply</a:t>
            </a:r>
            <a:r>
              <a:rPr sz="1050" b="1" spc="105" dirty="0">
                <a:latin typeface="Cambria"/>
                <a:cs typeface="Cambria"/>
              </a:rPr>
              <a:t> </a:t>
            </a:r>
            <a:r>
              <a:rPr sz="1050" b="1" spc="10" dirty="0">
                <a:latin typeface="Cambria"/>
                <a:cs typeface="Cambria"/>
              </a:rPr>
              <a:t>with</a:t>
            </a:r>
            <a:r>
              <a:rPr sz="1050" b="1" spc="110" dirty="0">
                <a:latin typeface="Cambria"/>
                <a:cs typeface="Cambria"/>
              </a:rPr>
              <a:t> </a:t>
            </a:r>
            <a:r>
              <a:rPr sz="1050" b="1" spc="-10" dirty="0">
                <a:latin typeface="Cambria"/>
                <a:cs typeface="Cambria"/>
              </a:rPr>
              <a:t>professional </a:t>
            </a:r>
            <a:r>
              <a:rPr sz="1050" b="1" spc="20" dirty="0">
                <a:latin typeface="Cambria"/>
                <a:cs typeface="Cambria"/>
              </a:rPr>
              <a:t>standards</a:t>
            </a:r>
            <a:r>
              <a:rPr sz="1050" b="1" spc="120" dirty="0">
                <a:latin typeface="Cambria"/>
                <a:cs typeface="Cambria"/>
              </a:rPr>
              <a:t> </a:t>
            </a:r>
            <a:r>
              <a:rPr sz="1050" b="1" spc="20" dirty="0">
                <a:latin typeface="Cambria"/>
                <a:cs typeface="Cambria"/>
              </a:rPr>
              <a:t>and</a:t>
            </a:r>
            <a:r>
              <a:rPr sz="1050" b="1" spc="114" dirty="0">
                <a:latin typeface="Cambria"/>
                <a:cs typeface="Cambria"/>
              </a:rPr>
              <a:t> </a:t>
            </a:r>
            <a:r>
              <a:rPr sz="1050" b="1" spc="20" dirty="0">
                <a:latin typeface="Cambria"/>
                <a:cs typeface="Cambria"/>
              </a:rPr>
              <a:t>regulatory</a:t>
            </a:r>
            <a:r>
              <a:rPr sz="1050" b="1" spc="135" dirty="0">
                <a:latin typeface="Cambria"/>
                <a:cs typeface="Cambria"/>
              </a:rPr>
              <a:t> </a:t>
            </a:r>
            <a:r>
              <a:rPr sz="1050" b="1" spc="20" dirty="0">
                <a:latin typeface="Cambria"/>
                <a:cs typeface="Cambria"/>
              </a:rPr>
              <a:t>and</a:t>
            </a:r>
            <a:r>
              <a:rPr sz="1050" b="1" spc="130" dirty="0">
                <a:latin typeface="Cambria"/>
                <a:cs typeface="Cambria"/>
              </a:rPr>
              <a:t> </a:t>
            </a:r>
            <a:r>
              <a:rPr sz="1050" b="1" spc="65" dirty="0">
                <a:latin typeface="Cambria"/>
                <a:cs typeface="Cambria"/>
              </a:rPr>
              <a:t>legal</a:t>
            </a:r>
            <a:r>
              <a:rPr sz="1050" b="1" spc="114" dirty="0">
                <a:latin typeface="Cambria"/>
                <a:cs typeface="Cambria"/>
              </a:rPr>
              <a:t> </a:t>
            </a:r>
            <a:r>
              <a:rPr sz="1050" b="1" spc="20" dirty="0">
                <a:latin typeface="Cambria"/>
                <a:cs typeface="Cambria"/>
              </a:rPr>
              <a:t>requirements,</a:t>
            </a:r>
            <a:r>
              <a:rPr sz="1050" b="1" spc="130" dirty="0">
                <a:latin typeface="Cambria"/>
                <a:cs typeface="Cambria"/>
              </a:rPr>
              <a:t> </a:t>
            </a:r>
            <a:r>
              <a:rPr sz="1050" b="1" spc="20" dirty="0">
                <a:latin typeface="Cambria"/>
                <a:cs typeface="Cambria"/>
              </a:rPr>
              <a:t>and</a:t>
            </a:r>
            <a:r>
              <a:rPr sz="1050" b="1" spc="114" dirty="0">
                <a:latin typeface="Cambria"/>
                <a:cs typeface="Cambria"/>
              </a:rPr>
              <a:t> </a:t>
            </a:r>
            <a:r>
              <a:rPr sz="1050" b="1" spc="20" dirty="0">
                <a:latin typeface="Cambria"/>
                <a:cs typeface="Cambria"/>
              </a:rPr>
              <a:t>that</a:t>
            </a:r>
            <a:r>
              <a:rPr sz="1050" b="1" spc="114" dirty="0">
                <a:latin typeface="Cambria"/>
                <a:cs typeface="Cambria"/>
              </a:rPr>
              <a:t> </a:t>
            </a:r>
            <a:r>
              <a:rPr sz="1050" b="1" spc="20" dirty="0">
                <a:latin typeface="Cambria"/>
                <a:cs typeface="Cambria"/>
              </a:rPr>
              <a:t>reports</a:t>
            </a:r>
            <a:r>
              <a:rPr sz="1050" b="1" spc="125" dirty="0">
                <a:latin typeface="Cambria"/>
                <a:cs typeface="Cambria"/>
              </a:rPr>
              <a:t> </a:t>
            </a:r>
            <a:r>
              <a:rPr sz="1050" b="1" spc="20" dirty="0">
                <a:latin typeface="Cambria"/>
                <a:cs typeface="Cambria"/>
              </a:rPr>
              <a:t>issued</a:t>
            </a:r>
            <a:r>
              <a:rPr sz="1050" b="1" spc="145" dirty="0">
                <a:latin typeface="Cambria"/>
                <a:cs typeface="Cambria"/>
              </a:rPr>
              <a:t> </a:t>
            </a:r>
            <a:r>
              <a:rPr sz="1050" b="1" spc="20" dirty="0">
                <a:latin typeface="Cambria"/>
                <a:cs typeface="Cambria"/>
              </a:rPr>
              <a:t>by</a:t>
            </a:r>
            <a:r>
              <a:rPr sz="1050" b="1" spc="130" dirty="0">
                <a:latin typeface="Cambria"/>
                <a:cs typeface="Cambria"/>
              </a:rPr>
              <a:t> </a:t>
            </a:r>
            <a:r>
              <a:rPr sz="1050" b="1" spc="-25" dirty="0">
                <a:latin typeface="Cambria"/>
                <a:cs typeface="Cambria"/>
              </a:rPr>
              <a:t>the</a:t>
            </a:r>
            <a:r>
              <a:rPr sz="1050" b="1" spc="60" dirty="0">
                <a:latin typeface="Cambria"/>
                <a:cs typeface="Cambria"/>
              </a:rPr>
              <a:t> firm</a:t>
            </a:r>
            <a:r>
              <a:rPr sz="1050" b="1" spc="95" dirty="0">
                <a:latin typeface="Cambria"/>
                <a:cs typeface="Cambria"/>
              </a:rPr>
              <a:t> </a:t>
            </a:r>
            <a:r>
              <a:rPr sz="1050" b="1" spc="10" dirty="0">
                <a:latin typeface="Cambria"/>
                <a:cs typeface="Cambria"/>
              </a:rPr>
              <a:t>or</a:t>
            </a:r>
            <a:r>
              <a:rPr sz="1050" b="1" spc="85" dirty="0">
                <a:latin typeface="Cambria"/>
                <a:cs typeface="Cambria"/>
              </a:rPr>
              <a:t> </a:t>
            </a:r>
            <a:r>
              <a:rPr sz="1050" b="1" spc="50" dirty="0">
                <a:latin typeface="Cambria"/>
                <a:cs typeface="Cambria"/>
              </a:rPr>
              <a:t>engagement</a:t>
            </a:r>
            <a:r>
              <a:rPr sz="1050" b="1" spc="90" dirty="0">
                <a:latin typeface="Cambria"/>
                <a:cs typeface="Cambria"/>
              </a:rPr>
              <a:t> </a:t>
            </a:r>
            <a:r>
              <a:rPr sz="1050" b="1" spc="10" dirty="0">
                <a:latin typeface="Cambria"/>
                <a:cs typeface="Cambria"/>
              </a:rPr>
              <a:t>partner(s)</a:t>
            </a:r>
            <a:r>
              <a:rPr sz="1050" b="1" spc="90" dirty="0">
                <a:latin typeface="Cambria"/>
                <a:cs typeface="Cambria"/>
              </a:rPr>
              <a:t> </a:t>
            </a:r>
            <a:r>
              <a:rPr sz="1050" b="1" spc="10" dirty="0">
                <a:latin typeface="Cambria"/>
                <a:cs typeface="Cambria"/>
              </a:rPr>
              <a:t>are</a:t>
            </a:r>
            <a:r>
              <a:rPr sz="1050" b="1" spc="80" dirty="0">
                <a:latin typeface="Cambria"/>
                <a:cs typeface="Cambria"/>
              </a:rPr>
              <a:t> </a:t>
            </a:r>
            <a:r>
              <a:rPr sz="1050" b="1" spc="10" dirty="0">
                <a:latin typeface="Cambria"/>
                <a:cs typeface="Cambria"/>
              </a:rPr>
              <a:t>appropriate</a:t>
            </a:r>
            <a:r>
              <a:rPr sz="1050" b="1" spc="90" dirty="0">
                <a:latin typeface="Cambria"/>
                <a:cs typeface="Cambria"/>
              </a:rPr>
              <a:t> </a:t>
            </a:r>
            <a:r>
              <a:rPr sz="1050" b="1" spc="10" dirty="0">
                <a:latin typeface="Cambria"/>
                <a:cs typeface="Cambria"/>
              </a:rPr>
              <a:t>in</a:t>
            </a:r>
            <a:r>
              <a:rPr sz="1050" b="1" spc="90" dirty="0">
                <a:latin typeface="Cambria"/>
                <a:cs typeface="Cambria"/>
              </a:rPr>
              <a:t> </a:t>
            </a:r>
            <a:r>
              <a:rPr sz="1050" b="1" spc="10" dirty="0">
                <a:latin typeface="Cambria"/>
                <a:cs typeface="Cambria"/>
              </a:rPr>
              <a:t>the</a:t>
            </a:r>
            <a:r>
              <a:rPr sz="1050" b="1" spc="80" dirty="0">
                <a:latin typeface="Cambria"/>
                <a:cs typeface="Cambria"/>
              </a:rPr>
              <a:t> </a:t>
            </a:r>
            <a:r>
              <a:rPr sz="1050" b="1" spc="45" dirty="0">
                <a:latin typeface="Cambria"/>
                <a:cs typeface="Cambria"/>
              </a:rPr>
              <a:t>circumstances.</a:t>
            </a:r>
            <a:endParaRPr sz="1050">
              <a:latin typeface="Cambria"/>
              <a:cs typeface="Cambria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834133" y="3667505"/>
            <a:ext cx="1005840" cy="1005840"/>
            <a:chOff x="1834133" y="3667505"/>
            <a:chExt cx="1005840" cy="1005840"/>
          </a:xfrm>
        </p:grpSpPr>
        <p:sp>
          <p:nvSpPr>
            <p:cNvPr id="23" name="object 23"/>
            <p:cNvSpPr/>
            <p:nvPr/>
          </p:nvSpPr>
          <p:spPr>
            <a:xfrm>
              <a:off x="1839467" y="3672839"/>
              <a:ext cx="995680" cy="995680"/>
            </a:xfrm>
            <a:custGeom>
              <a:avLst/>
              <a:gdLst/>
              <a:ahLst/>
              <a:cxnLst/>
              <a:rect l="l" t="t" r="r" b="b"/>
              <a:pathLst>
                <a:path w="995680" h="995679">
                  <a:moveTo>
                    <a:pt x="496823" y="995172"/>
                  </a:moveTo>
                  <a:lnTo>
                    <a:pt x="448987" y="992897"/>
                  </a:lnTo>
                  <a:lnTo>
                    <a:pt x="402434" y="986211"/>
                  </a:lnTo>
                  <a:lnTo>
                    <a:pt x="357374" y="975322"/>
                  </a:lnTo>
                  <a:lnTo>
                    <a:pt x="314015" y="960439"/>
                  </a:lnTo>
                  <a:lnTo>
                    <a:pt x="272566" y="941771"/>
                  </a:lnTo>
                  <a:lnTo>
                    <a:pt x="233235" y="919526"/>
                  </a:lnTo>
                  <a:lnTo>
                    <a:pt x="196230" y="893911"/>
                  </a:lnTo>
                  <a:lnTo>
                    <a:pt x="161761" y="865137"/>
                  </a:lnTo>
                  <a:lnTo>
                    <a:pt x="130034" y="833410"/>
                  </a:lnTo>
                  <a:lnTo>
                    <a:pt x="101260" y="798941"/>
                  </a:lnTo>
                  <a:lnTo>
                    <a:pt x="75645" y="761936"/>
                  </a:lnTo>
                  <a:lnTo>
                    <a:pt x="53400" y="722605"/>
                  </a:lnTo>
                  <a:lnTo>
                    <a:pt x="34732" y="681156"/>
                  </a:lnTo>
                  <a:lnTo>
                    <a:pt x="19849" y="637797"/>
                  </a:lnTo>
                  <a:lnTo>
                    <a:pt x="8960" y="592737"/>
                  </a:lnTo>
                  <a:lnTo>
                    <a:pt x="2274" y="546184"/>
                  </a:lnTo>
                  <a:lnTo>
                    <a:pt x="0" y="498348"/>
                  </a:lnTo>
                  <a:lnTo>
                    <a:pt x="2274" y="450257"/>
                  </a:lnTo>
                  <a:lnTo>
                    <a:pt x="8960" y="403481"/>
                  </a:lnTo>
                  <a:lnTo>
                    <a:pt x="19849" y="358225"/>
                  </a:lnTo>
                  <a:lnTo>
                    <a:pt x="34732" y="314697"/>
                  </a:lnTo>
                  <a:lnTo>
                    <a:pt x="53400" y="273102"/>
                  </a:lnTo>
                  <a:lnTo>
                    <a:pt x="75645" y="233648"/>
                  </a:lnTo>
                  <a:lnTo>
                    <a:pt x="101260" y="196541"/>
                  </a:lnTo>
                  <a:lnTo>
                    <a:pt x="130034" y="161987"/>
                  </a:lnTo>
                  <a:lnTo>
                    <a:pt x="161761" y="130193"/>
                  </a:lnTo>
                  <a:lnTo>
                    <a:pt x="196230" y="101366"/>
                  </a:lnTo>
                  <a:lnTo>
                    <a:pt x="233235" y="75712"/>
                  </a:lnTo>
                  <a:lnTo>
                    <a:pt x="272566" y="53439"/>
                  </a:lnTo>
                  <a:lnTo>
                    <a:pt x="314015" y="34752"/>
                  </a:lnTo>
                  <a:lnTo>
                    <a:pt x="357374" y="19857"/>
                  </a:lnTo>
                  <a:lnTo>
                    <a:pt x="402434" y="8963"/>
                  </a:lnTo>
                  <a:lnTo>
                    <a:pt x="448987" y="2275"/>
                  </a:lnTo>
                  <a:lnTo>
                    <a:pt x="496823" y="0"/>
                  </a:lnTo>
                  <a:lnTo>
                    <a:pt x="544914" y="2275"/>
                  </a:lnTo>
                  <a:lnTo>
                    <a:pt x="591690" y="8963"/>
                  </a:lnTo>
                  <a:lnTo>
                    <a:pt x="636946" y="19857"/>
                  </a:lnTo>
                  <a:lnTo>
                    <a:pt x="680474" y="34752"/>
                  </a:lnTo>
                  <a:lnTo>
                    <a:pt x="722069" y="53439"/>
                  </a:lnTo>
                  <a:lnTo>
                    <a:pt x="761523" y="75712"/>
                  </a:lnTo>
                  <a:lnTo>
                    <a:pt x="798630" y="101366"/>
                  </a:lnTo>
                  <a:lnTo>
                    <a:pt x="833184" y="130193"/>
                  </a:lnTo>
                  <a:lnTo>
                    <a:pt x="864978" y="161987"/>
                  </a:lnTo>
                  <a:lnTo>
                    <a:pt x="893805" y="196541"/>
                  </a:lnTo>
                  <a:lnTo>
                    <a:pt x="919459" y="233648"/>
                  </a:lnTo>
                  <a:lnTo>
                    <a:pt x="941732" y="273102"/>
                  </a:lnTo>
                  <a:lnTo>
                    <a:pt x="960419" y="314697"/>
                  </a:lnTo>
                  <a:lnTo>
                    <a:pt x="975314" y="358225"/>
                  </a:lnTo>
                  <a:lnTo>
                    <a:pt x="986208" y="403481"/>
                  </a:lnTo>
                  <a:lnTo>
                    <a:pt x="992896" y="450257"/>
                  </a:lnTo>
                  <a:lnTo>
                    <a:pt x="995172" y="498348"/>
                  </a:lnTo>
                  <a:lnTo>
                    <a:pt x="992896" y="546184"/>
                  </a:lnTo>
                  <a:lnTo>
                    <a:pt x="986208" y="592737"/>
                  </a:lnTo>
                  <a:lnTo>
                    <a:pt x="975314" y="637797"/>
                  </a:lnTo>
                  <a:lnTo>
                    <a:pt x="960419" y="681156"/>
                  </a:lnTo>
                  <a:lnTo>
                    <a:pt x="941732" y="722605"/>
                  </a:lnTo>
                  <a:lnTo>
                    <a:pt x="919459" y="761936"/>
                  </a:lnTo>
                  <a:lnTo>
                    <a:pt x="893805" y="798941"/>
                  </a:lnTo>
                  <a:lnTo>
                    <a:pt x="864978" y="833410"/>
                  </a:lnTo>
                  <a:lnTo>
                    <a:pt x="833184" y="865137"/>
                  </a:lnTo>
                  <a:lnTo>
                    <a:pt x="798630" y="893911"/>
                  </a:lnTo>
                  <a:lnTo>
                    <a:pt x="761523" y="919526"/>
                  </a:lnTo>
                  <a:lnTo>
                    <a:pt x="722069" y="941771"/>
                  </a:lnTo>
                  <a:lnTo>
                    <a:pt x="680474" y="960439"/>
                  </a:lnTo>
                  <a:lnTo>
                    <a:pt x="636946" y="975322"/>
                  </a:lnTo>
                  <a:lnTo>
                    <a:pt x="591690" y="986211"/>
                  </a:lnTo>
                  <a:lnTo>
                    <a:pt x="544914" y="992897"/>
                  </a:lnTo>
                  <a:lnTo>
                    <a:pt x="496823" y="99517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839467" y="3672839"/>
              <a:ext cx="995680" cy="995680"/>
            </a:xfrm>
            <a:custGeom>
              <a:avLst/>
              <a:gdLst/>
              <a:ahLst/>
              <a:cxnLst/>
              <a:rect l="l" t="t" r="r" b="b"/>
              <a:pathLst>
                <a:path w="995680" h="995679">
                  <a:moveTo>
                    <a:pt x="0" y="498348"/>
                  </a:moveTo>
                  <a:lnTo>
                    <a:pt x="2274" y="450257"/>
                  </a:lnTo>
                  <a:lnTo>
                    <a:pt x="8960" y="403481"/>
                  </a:lnTo>
                  <a:lnTo>
                    <a:pt x="19849" y="358225"/>
                  </a:lnTo>
                  <a:lnTo>
                    <a:pt x="34732" y="314697"/>
                  </a:lnTo>
                  <a:lnTo>
                    <a:pt x="53400" y="273102"/>
                  </a:lnTo>
                  <a:lnTo>
                    <a:pt x="75645" y="233648"/>
                  </a:lnTo>
                  <a:lnTo>
                    <a:pt x="101260" y="196541"/>
                  </a:lnTo>
                  <a:lnTo>
                    <a:pt x="130034" y="161987"/>
                  </a:lnTo>
                  <a:lnTo>
                    <a:pt x="161761" y="130193"/>
                  </a:lnTo>
                  <a:lnTo>
                    <a:pt x="196230" y="101366"/>
                  </a:lnTo>
                  <a:lnTo>
                    <a:pt x="233235" y="75712"/>
                  </a:lnTo>
                  <a:lnTo>
                    <a:pt x="272566" y="53439"/>
                  </a:lnTo>
                  <a:lnTo>
                    <a:pt x="314015" y="34752"/>
                  </a:lnTo>
                  <a:lnTo>
                    <a:pt x="357374" y="19857"/>
                  </a:lnTo>
                  <a:lnTo>
                    <a:pt x="402434" y="8963"/>
                  </a:lnTo>
                  <a:lnTo>
                    <a:pt x="448987" y="2275"/>
                  </a:lnTo>
                  <a:lnTo>
                    <a:pt x="496823" y="0"/>
                  </a:lnTo>
                  <a:lnTo>
                    <a:pt x="544914" y="2275"/>
                  </a:lnTo>
                  <a:lnTo>
                    <a:pt x="591690" y="8963"/>
                  </a:lnTo>
                  <a:lnTo>
                    <a:pt x="636946" y="19857"/>
                  </a:lnTo>
                  <a:lnTo>
                    <a:pt x="680474" y="34752"/>
                  </a:lnTo>
                  <a:lnTo>
                    <a:pt x="722069" y="53439"/>
                  </a:lnTo>
                  <a:lnTo>
                    <a:pt x="761523" y="75712"/>
                  </a:lnTo>
                  <a:lnTo>
                    <a:pt x="798630" y="101366"/>
                  </a:lnTo>
                  <a:lnTo>
                    <a:pt x="833184" y="130193"/>
                  </a:lnTo>
                  <a:lnTo>
                    <a:pt x="864978" y="161987"/>
                  </a:lnTo>
                  <a:lnTo>
                    <a:pt x="893805" y="196541"/>
                  </a:lnTo>
                  <a:lnTo>
                    <a:pt x="919459" y="233648"/>
                  </a:lnTo>
                  <a:lnTo>
                    <a:pt x="941732" y="273102"/>
                  </a:lnTo>
                  <a:lnTo>
                    <a:pt x="960419" y="314697"/>
                  </a:lnTo>
                  <a:lnTo>
                    <a:pt x="975314" y="358225"/>
                  </a:lnTo>
                  <a:lnTo>
                    <a:pt x="986208" y="403481"/>
                  </a:lnTo>
                  <a:lnTo>
                    <a:pt x="992896" y="450257"/>
                  </a:lnTo>
                  <a:lnTo>
                    <a:pt x="995172" y="498348"/>
                  </a:lnTo>
                  <a:lnTo>
                    <a:pt x="992896" y="546184"/>
                  </a:lnTo>
                  <a:lnTo>
                    <a:pt x="986208" y="592737"/>
                  </a:lnTo>
                  <a:lnTo>
                    <a:pt x="975314" y="637797"/>
                  </a:lnTo>
                  <a:lnTo>
                    <a:pt x="960419" y="681156"/>
                  </a:lnTo>
                  <a:lnTo>
                    <a:pt x="941732" y="722605"/>
                  </a:lnTo>
                  <a:lnTo>
                    <a:pt x="919459" y="761936"/>
                  </a:lnTo>
                  <a:lnTo>
                    <a:pt x="893805" y="798941"/>
                  </a:lnTo>
                  <a:lnTo>
                    <a:pt x="864978" y="833410"/>
                  </a:lnTo>
                  <a:lnTo>
                    <a:pt x="833184" y="865137"/>
                  </a:lnTo>
                  <a:lnTo>
                    <a:pt x="798630" y="893911"/>
                  </a:lnTo>
                  <a:lnTo>
                    <a:pt x="761523" y="919526"/>
                  </a:lnTo>
                  <a:lnTo>
                    <a:pt x="722069" y="941771"/>
                  </a:lnTo>
                  <a:lnTo>
                    <a:pt x="680474" y="960439"/>
                  </a:lnTo>
                  <a:lnTo>
                    <a:pt x="636946" y="975322"/>
                  </a:lnTo>
                  <a:lnTo>
                    <a:pt x="591690" y="986211"/>
                  </a:lnTo>
                  <a:lnTo>
                    <a:pt x="544914" y="992897"/>
                  </a:lnTo>
                  <a:lnTo>
                    <a:pt x="496823" y="995172"/>
                  </a:lnTo>
                  <a:lnTo>
                    <a:pt x="448987" y="992897"/>
                  </a:lnTo>
                  <a:lnTo>
                    <a:pt x="402434" y="986211"/>
                  </a:lnTo>
                  <a:lnTo>
                    <a:pt x="357374" y="975322"/>
                  </a:lnTo>
                  <a:lnTo>
                    <a:pt x="314015" y="960439"/>
                  </a:lnTo>
                  <a:lnTo>
                    <a:pt x="272566" y="941771"/>
                  </a:lnTo>
                  <a:lnTo>
                    <a:pt x="233235" y="919526"/>
                  </a:lnTo>
                  <a:lnTo>
                    <a:pt x="196230" y="893911"/>
                  </a:lnTo>
                  <a:lnTo>
                    <a:pt x="161761" y="865137"/>
                  </a:lnTo>
                  <a:lnTo>
                    <a:pt x="130034" y="833410"/>
                  </a:lnTo>
                  <a:lnTo>
                    <a:pt x="101260" y="798941"/>
                  </a:lnTo>
                  <a:lnTo>
                    <a:pt x="75645" y="761936"/>
                  </a:lnTo>
                  <a:lnTo>
                    <a:pt x="53400" y="722605"/>
                  </a:lnTo>
                  <a:lnTo>
                    <a:pt x="34732" y="681156"/>
                  </a:lnTo>
                  <a:lnTo>
                    <a:pt x="19849" y="637797"/>
                  </a:lnTo>
                  <a:lnTo>
                    <a:pt x="8960" y="592737"/>
                  </a:lnTo>
                  <a:lnTo>
                    <a:pt x="2274" y="546184"/>
                  </a:lnTo>
                  <a:lnTo>
                    <a:pt x="0" y="498348"/>
                  </a:lnTo>
                </a:path>
              </a:pathLst>
            </a:custGeom>
            <a:ln w="10668">
              <a:solidFill>
                <a:srgbClr val="BF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2042858" y="4961318"/>
            <a:ext cx="6472555" cy="806450"/>
            <a:chOff x="2042858" y="4961318"/>
            <a:chExt cx="6472555" cy="806450"/>
          </a:xfrm>
        </p:grpSpPr>
        <p:sp>
          <p:nvSpPr>
            <p:cNvPr id="26" name="object 26"/>
            <p:cNvSpPr/>
            <p:nvPr/>
          </p:nvSpPr>
          <p:spPr>
            <a:xfrm>
              <a:off x="2048255" y="4966715"/>
              <a:ext cx="6461760" cy="795655"/>
            </a:xfrm>
            <a:custGeom>
              <a:avLst/>
              <a:gdLst/>
              <a:ahLst/>
              <a:cxnLst/>
              <a:rect l="l" t="t" r="r" b="b"/>
              <a:pathLst>
                <a:path w="6461759" h="795654">
                  <a:moveTo>
                    <a:pt x="6461760" y="795528"/>
                  </a:moveTo>
                  <a:lnTo>
                    <a:pt x="0" y="795528"/>
                  </a:lnTo>
                  <a:lnTo>
                    <a:pt x="0" y="0"/>
                  </a:lnTo>
                  <a:lnTo>
                    <a:pt x="6461760" y="0"/>
                  </a:lnTo>
                  <a:lnTo>
                    <a:pt x="6461760" y="7955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048255" y="4966715"/>
              <a:ext cx="6461760" cy="795655"/>
            </a:xfrm>
            <a:custGeom>
              <a:avLst/>
              <a:gdLst/>
              <a:ahLst/>
              <a:cxnLst/>
              <a:rect l="l" t="t" r="r" b="b"/>
              <a:pathLst>
                <a:path w="6461759" h="795654">
                  <a:moveTo>
                    <a:pt x="0" y="0"/>
                  </a:moveTo>
                  <a:lnTo>
                    <a:pt x="6461760" y="0"/>
                  </a:lnTo>
                  <a:lnTo>
                    <a:pt x="6461760" y="795528"/>
                  </a:lnTo>
                  <a:lnTo>
                    <a:pt x="0" y="795528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AE48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2668029" y="5114054"/>
            <a:ext cx="5720080" cy="47625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240"/>
              </a:spcBef>
            </a:pPr>
            <a:r>
              <a:rPr sz="1050" spc="20" dirty="0">
                <a:latin typeface="Cambria"/>
                <a:cs typeface="Cambria"/>
              </a:rPr>
              <a:t>This</a:t>
            </a:r>
            <a:r>
              <a:rPr sz="1050" spc="80" dirty="0">
                <a:latin typeface="Cambria"/>
                <a:cs typeface="Cambria"/>
              </a:rPr>
              <a:t> </a:t>
            </a:r>
            <a:r>
              <a:rPr sz="1050" spc="135" dirty="0">
                <a:latin typeface="Cambria"/>
                <a:cs typeface="Cambria"/>
              </a:rPr>
              <a:t>SQC</a:t>
            </a:r>
            <a:r>
              <a:rPr sz="1050" spc="100" dirty="0">
                <a:latin typeface="Cambria"/>
                <a:cs typeface="Cambria"/>
              </a:rPr>
              <a:t> </a:t>
            </a:r>
            <a:r>
              <a:rPr sz="1050" spc="50" dirty="0">
                <a:latin typeface="Cambria"/>
                <a:cs typeface="Cambria"/>
              </a:rPr>
              <a:t>applies</a:t>
            </a:r>
            <a:r>
              <a:rPr sz="1050" spc="80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to</a:t>
            </a:r>
            <a:r>
              <a:rPr sz="1050" spc="80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all</a:t>
            </a:r>
            <a:r>
              <a:rPr sz="1050" spc="95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firms.</a:t>
            </a:r>
            <a:r>
              <a:rPr sz="1050" spc="-65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The</a:t>
            </a:r>
            <a:r>
              <a:rPr sz="1050" spc="80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nature</a:t>
            </a:r>
            <a:r>
              <a:rPr sz="1050" spc="90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of</a:t>
            </a:r>
            <a:r>
              <a:rPr sz="1050" spc="70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the</a:t>
            </a:r>
            <a:r>
              <a:rPr sz="1050" spc="75" dirty="0">
                <a:latin typeface="Cambria"/>
                <a:cs typeface="Cambria"/>
              </a:rPr>
              <a:t> </a:t>
            </a:r>
            <a:r>
              <a:rPr sz="1050" spc="50" dirty="0">
                <a:latin typeface="Cambria"/>
                <a:cs typeface="Cambria"/>
              </a:rPr>
              <a:t>policies</a:t>
            </a:r>
            <a:r>
              <a:rPr sz="1050" spc="100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and</a:t>
            </a:r>
            <a:r>
              <a:rPr sz="1050" spc="90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procedures</a:t>
            </a:r>
            <a:r>
              <a:rPr sz="1050" spc="95" dirty="0">
                <a:latin typeface="Cambria"/>
                <a:cs typeface="Cambria"/>
              </a:rPr>
              <a:t> </a:t>
            </a:r>
            <a:r>
              <a:rPr sz="1050" spc="60" dirty="0">
                <a:latin typeface="Cambria"/>
                <a:cs typeface="Cambria"/>
              </a:rPr>
              <a:t>developed</a:t>
            </a:r>
            <a:r>
              <a:rPr sz="1050" spc="90" dirty="0">
                <a:latin typeface="Cambria"/>
                <a:cs typeface="Cambria"/>
              </a:rPr>
              <a:t> </a:t>
            </a:r>
            <a:r>
              <a:rPr sz="1050" spc="35" dirty="0">
                <a:latin typeface="Cambria"/>
                <a:cs typeface="Cambria"/>
              </a:rPr>
              <a:t>by </a:t>
            </a:r>
            <a:r>
              <a:rPr sz="1050" spc="10" dirty="0">
                <a:latin typeface="Cambria"/>
                <a:cs typeface="Cambria"/>
              </a:rPr>
              <a:t>individual</a:t>
            </a:r>
            <a:r>
              <a:rPr sz="1050" spc="135" dirty="0">
                <a:latin typeface="Cambria"/>
                <a:cs typeface="Cambria"/>
              </a:rPr>
              <a:t> </a:t>
            </a:r>
            <a:r>
              <a:rPr sz="1050" spc="10" dirty="0">
                <a:latin typeface="Cambria"/>
                <a:cs typeface="Cambria"/>
              </a:rPr>
              <a:t>firms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10" dirty="0">
                <a:latin typeface="Cambria"/>
                <a:cs typeface="Cambria"/>
              </a:rPr>
              <a:t>to</a:t>
            </a:r>
            <a:r>
              <a:rPr sz="1050" spc="105" dirty="0">
                <a:latin typeface="Cambria"/>
                <a:cs typeface="Cambria"/>
              </a:rPr>
              <a:t> </a:t>
            </a:r>
            <a:r>
              <a:rPr sz="1050" spc="50" dirty="0">
                <a:latin typeface="Cambria"/>
                <a:cs typeface="Cambria"/>
              </a:rPr>
              <a:t>comply</a:t>
            </a:r>
            <a:r>
              <a:rPr sz="1050" spc="120" dirty="0">
                <a:latin typeface="Cambria"/>
                <a:cs typeface="Cambria"/>
              </a:rPr>
              <a:t> </a:t>
            </a:r>
            <a:r>
              <a:rPr sz="1050" spc="10" dirty="0">
                <a:latin typeface="Cambria"/>
                <a:cs typeface="Cambria"/>
              </a:rPr>
              <a:t>with</a:t>
            </a:r>
            <a:r>
              <a:rPr sz="1050" spc="90" dirty="0">
                <a:latin typeface="Cambria"/>
                <a:cs typeface="Cambria"/>
              </a:rPr>
              <a:t> </a:t>
            </a:r>
            <a:r>
              <a:rPr sz="1050" spc="10" dirty="0">
                <a:latin typeface="Cambria"/>
                <a:cs typeface="Cambria"/>
              </a:rPr>
              <a:t>this</a:t>
            </a:r>
            <a:r>
              <a:rPr sz="1050" spc="114" dirty="0">
                <a:latin typeface="Cambria"/>
                <a:cs typeface="Cambria"/>
              </a:rPr>
              <a:t> </a:t>
            </a:r>
            <a:r>
              <a:rPr sz="1050" spc="135" dirty="0">
                <a:latin typeface="Cambria"/>
                <a:cs typeface="Cambria"/>
              </a:rPr>
              <a:t>SQC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10" dirty="0">
                <a:latin typeface="Cambria"/>
                <a:cs typeface="Cambria"/>
              </a:rPr>
              <a:t>will</a:t>
            </a:r>
            <a:r>
              <a:rPr sz="1050" spc="105" dirty="0">
                <a:latin typeface="Cambria"/>
                <a:cs typeface="Cambria"/>
              </a:rPr>
              <a:t> </a:t>
            </a:r>
            <a:r>
              <a:rPr sz="1050" spc="75" dirty="0">
                <a:latin typeface="Cambria"/>
                <a:cs typeface="Cambria"/>
              </a:rPr>
              <a:t>depend</a:t>
            </a:r>
            <a:r>
              <a:rPr sz="1050" spc="90" dirty="0">
                <a:latin typeface="Cambria"/>
                <a:cs typeface="Cambria"/>
              </a:rPr>
              <a:t> </a:t>
            </a:r>
            <a:r>
              <a:rPr sz="1050" spc="10" dirty="0">
                <a:latin typeface="Cambria"/>
                <a:cs typeface="Cambria"/>
              </a:rPr>
              <a:t>on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10" dirty="0">
                <a:latin typeface="Cambria"/>
                <a:cs typeface="Cambria"/>
              </a:rPr>
              <a:t>various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10" dirty="0">
                <a:latin typeface="Cambria"/>
                <a:cs typeface="Cambria"/>
              </a:rPr>
              <a:t>factors</a:t>
            </a:r>
            <a:r>
              <a:rPr sz="1050" spc="125" dirty="0">
                <a:latin typeface="Cambria"/>
                <a:cs typeface="Cambria"/>
              </a:rPr>
              <a:t> </a:t>
            </a:r>
            <a:r>
              <a:rPr sz="1050" spc="10" dirty="0">
                <a:latin typeface="Cambria"/>
                <a:cs typeface="Cambria"/>
              </a:rPr>
              <a:t>such</a:t>
            </a:r>
            <a:r>
              <a:rPr sz="1050" spc="114" dirty="0">
                <a:latin typeface="Cambria"/>
                <a:cs typeface="Cambria"/>
              </a:rPr>
              <a:t> </a:t>
            </a:r>
            <a:r>
              <a:rPr sz="1050" spc="10" dirty="0">
                <a:latin typeface="Cambria"/>
                <a:cs typeface="Cambria"/>
              </a:rPr>
              <a:t>as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10" dirty="0">
                <a:latin typeface="Cambria"/>
                <a:cs typeface="Cambria"/>
              </a:rPr>
              <a:t>the</a:t>
            </a:r>
            <a:r>
              <a:rPr sz="1050" spc="95" dirty="0">
                <a:latin typeface="Cambria"/>
                <a:cs typeface="Cambria"/>
              </a:rPr>
              <a:t> </a:t>
            </a:r>
            <a:r>
              <a:rPr sz="1050" spc="10" dirty="0">
                <a:latin typeface="Cambria"/>
                <a:cs typeface="Cambria"/>
              </a:rPr>
              <a:t>size</a:t>
            </a:r>
            <a:r>
              <a:rPr sz="1050" spc="105" dirty="0">
                <a:latin typeface="Cambria"/>
                <a:cs typeface="Cambria"/>
              </a:rPr>
              <a:t> </a:t>
            </a:r>
            <a:r>
              <a:rPr sz="1050" spc="-25" dirty="0">
                <a:latin typeface="Cambria"/>
                <a:cs typeface="Cambria"/>
              </a:rPr>
              <a:t>and</a:t>
            </a:r>
            <a:r>
              <a:rPr sz="1050" spc="20" dirty="0">
                <a:latin typeface="Cambria"/>
                <a:cs typeface="Cambria"/>
              </a:rPr>
              <a:t> operating</a:t>
            </a:r>
            <a:r>
              <a:rPr sz="1050" spc="100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characteristics</a:t>
            </a:r>
            <a:r>
              <a:rPr sz="1050" spc="145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of</a:t>
            </a:r>
            <a:r>
              <a:rPr sz="1050" spc="90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the</a:t>
            </a:r>
            <a:r>
              <a:rPr sz="1050" spc="100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firm,</a:t>
            </a:r>
            <a:r>
              <a:rPr sz="1050" spc="-5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and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whether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it</a:t>
            </a:r>
            <a:r>
              <a:rPr sz="1050" spc="100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is</a:t>
            </a:r>
            <a:r>
              <a:rPr sz="1050" spc="90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part</a:t>
            </a:r>
            <a:r>
              <a:rPr sz="1050" spc="120" dirty="0">
                <a:latin typeface="Cambria"/>
                <a:cs typeface="Cambria"/>
              </a:rPr>
              <a:t> </a:t>
            </a:r>
            <a:r>
              <a:rPr sz="1050" spc="20" dirty="0">
                <a:latin typeface="Cambria"/>
                <a:cs typeface="Cambria"/>
              </a:rPr>
              <a:t>of</a:t>
            </a:r>
            <a:r>
              <a:rPr sz="1050" spc="75" dirty="0">
                <a:latin typeface="Cambria"/>
                <a:cs typeface="Cambria"/>
              </a:rPr>
              <a:t> </a:t>
            </a:r>
            <a:r>
              <a:rPr sz="1050" spc="50" dirty="0">
                <a:latin typeface="Cambria"/>
                <a:cs typeface="Cambria"/>
              </a:rPr>
              <a:t>a</a:t>
            </a:r>
            <a:r>
              <a:rPr sz="1050" spc="105" dirty="0">
                <a:latin typeface="Cambria"/>
                <a:cs typeface="Cambria"/>
              </a:rPr>
              <a:t> </a:t>
            </a:r>
            <a:r>
              <a:rPr sz="1050" spc="-10" dirty="0">
                <a:latin typeface="Cambria"/>
                <a:cs typeface="Cambria"/>
              </a:rPr>
              <a:t>network.</a:t>
            </a:r>
            <a:endParaRPr sz="1050">
              <a:latin typeface="Cambria"/>
              <a:cs typeface="Cambria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1544574" y="4862322"/>
            <a:ext cx="1005840" cy="1005840"/>
            <a:chOff x="1544574" y="4862322"/>
            <a:chExt cx="1005840" cy="1005840"/>
          </a:xfrm>
        </p:grpSpPr>
        <p:sp>
          <p:nvSpPr>
            <p:cNvPr id="30" name="object 30"/>
            <p:cNvSpPr/>
            <p:nvPr/>
          </p:nvSpPr>
          <p:spPr>
            <a:xfrm>
              <a:off x="1549908" y="4867656"/>
              <a:ext cx="995680" cy="995680"/>
            </a:xfrm>
            <a:custGeom>
              <a:avLst/>
              <a:gdLst/>
              <a:ahLst/>
              <a:cxnLst/>
              <a:rect l="l" t="t" r="r" b="b"/>
              <a:pathLst>
                <a:path w="995680" h="995679">
                  <a:moveTo>
                    <a:pt x="498348" y="995172"/>
                  </a:moveTo>
                  <a:lnTo>
                    <a:pt x="450257" y="992896"/>
                  </a:lnTo>
                  <a:lnTo>
                    <a:pt x="403481" y="986208"/>
                  </a:lnTo>
                  <a:lnTo>
                    <a:pt x="358225" y="975314"/>
                  </a:lnTo>
                  <a:lnTo>
                    <a:pt x="314697" y="960419"/>
                  </a:lnTo>
                  <a:lnTo>
                    <a:pt x="273102" y="941732"/>
                  </a:lnTo>
                  <a:lnTo>
                    <a:pt x="233648" y="919459"/>
                  </a:lnTo>
                  <a:lnTo>
                    <a:pt x="196541" y="893805"/>
                  </a:lnTo>
                  <a:lnTo>
                    <a:pt x="161987" y="864978"/>
                  </a:lnTo>
                  <a:lnTo>
                    <a:pt x="130193" y="833184"/>
                  </a:lnTo>
                  <a:lnTo>
                    <a:pt x="101366" y="798630"/>
                  </a:lnTo>
                  <a:lnTo>
                    <a:pt x="75712" y="761523"/>
                  </a:lnTo>
                  <a:lnTo>
                    <a:pt x="53439" y="722069"/>
                  </a:lnTo>
                  <a:lnTo>
                    <a:pt x="34752" y="680474"/>
                  </a:lnTo>
                  <a:lnTo>
                    <a:pt x="19857" y="636946"/>
                  </a:lnTo>
                  <a:lnTo>
                    <a:pt x="8963" y="591690"/>
                  </a:lnTo>
                  <a:lnTo>
                    <a:pt x="2275" y="544914"/>
                  </a:lnTo>
                  <a:lnTo>
                    <a:pt x="0" y="496824"/>
                  </a:lnTo>
                  <a:lnTo>
                    <a:pt x="2275" y="448987"/>
                  </a:lnTo>
                  <a:lnTo>
                    <a:pt x="8963" y="402434"/>
                  </a:lnTo>
                  <a:lnTo>
                    <a:pt x="19857" y="357374"/>
                  </a:lnTo>
                  <a:lnTo>
                    <a:pt x="34752" y="314015"/>
                  </a:lnTo>
                  <a:lnTo>
                    <a:pt x="53439" y="272566"/>
                  </a:lnTo>
                  <a:lnTo>
                    <a:pt x="75712" y="233235"/>
                  </a:lnTo>
                  <a:lnTo>
                    <a:pt x="101366" y="196230"/>
                  </a:lnTo>
                  <a:lnTo>
                    <a:pt x="130193" y="161761"/>
                  </a:lnTo>
                  <a:lnTo>
                    <a:pt x="161987" y="130034"/>
                  </a:lnTo>
                  <a:lnTo>
                    <a:pt x="196541" y="101260"/>
                  </a:lnTo>
                  <a:lnTo>
                    <a:pt x="233648" y="75645"/>
                  </a:lnTo>
                  <a:lnTo>
                    <a:pt x="273102" y="53400"/>
                  </a:lnTo>
                  <a:lnTo>
                    <a:pt x="314697" y="34732"/>
                  </a:lnTo>
                  <a:lnTo>
                    <a:pt x="358225" y="19849"/>
                  </a:lnTo>
                  <a:lnTo>
                    <a:pt x="403481" y="8960"/>
                  </a:lnTo>
                  <a:lnTo>
                    <a:pt x="450257" y="2274"/>
                  </a:lnTo>
                  <a:lnTo>
                    <a:pt x="498348" y="0"/>
                  </a:lnTo>
                  <a:lnTo>
                    <a:pt x="546184" y="2274"/>
                  </a:lnTo>
                  <a:lnTo>
                    <a:pt x="592737" y="8960"/>
                  </a:lnTo>
                  <a:lnTo>
                    <a:pt x="637797" y="19849"/>
                  </a:lnTo>
                  <a:lnTo>
                    <a:pt x="681156" y="34732"/>
                  </a:lnTo>
                  <a:lnTo>
                    <a:pt x="722605" y="53400"/>
                  </a:lnTo>
                  <a:lnTo>
                    <a:pt x="761936" y="75645"/>
                  </a:lnTo>
                  <a:lnTo>
                    <a:pt x="798941" y="101260"/>
                  </a:lnTo>
                  <a:lnTo>
                    <a:pt x="833410" y="130034"/>
                  </a:lnTo>
                  <a:lnTo>
                    <a:pt x="865137" y="161761"/>
                  </a:lnTo>
                  <a:lnTo>
                    <a:pt x="893911" y="196230"/>
                  </a:lnTo>
                  <a:lnTo>
                    <a:pt x="919526" y="233235"/>
                  </a:lnTo>
                  <a:lnTo>
                    <a:pt x="941771" y="272566"/>
                  </a:lnTo>
                  <a:lnTo>
                    <a:pt x="960439" y="314015"/>
                  </a:lnTo>
                  <a:lnTo>
                    <a:pt x="975322" y="357374"/>
                  </a:lnTo>
                  <a:lnTo>
                    <a:pt x="986211" y="402434"/>
                  </a:lnTo>
                  <a:lnTo>
                    <a:pt x="992897" y="448987"/>
                  </a:lnTo>
                  <a:lnTo>
                    <a:pt x="995172" y="496824"/>
                  </a:lnTo>
                  <a:lnTo>
                    <a:pt x="992897" y="544914"/>
                  </a:lnTo>
                  <a:lnTo>
                    <a:pt x="986211" y="591690"/>
                  </a:lnTo>
                  <a:lnTo>
                    <a:pt x="975322" y="636946"/>
                  </a:lnTo>
                  <a:lnTo>
                    <a:pt x="960439" y="680474"/>
                  </a:lnTo>
                  <a:lnTo>
                    <a:pt x="941771" y="722069"/>
                  </a:lnTo>
                  <a:lnTo>
                    <a:pt x="919526" y="761523"/>
                  </a:lnTo>
                  <a:lnTo>
                    <a:pt x="893911" y="798630"/>
                  </a:lnTo>
                  <a:lnTo>
                    <a:pt x="865137" y="833184"/>
                  </a:lnTo>
                  <a:lnTo>
                    <a:pt x="833410" y="864978"/>
                  </a:lnTo>
                  <a:lnTo>
                    <a:pt x="798941" y="893805"/>
                  </a:lnTo>
                  <a:lnTo>
                    <a:pt x="761936" y="919459"/>
                  </a:lnTo>
                  <a:lnTo>
                    <a:pt x="722605" y="941732"/>
                  </a:lnTo>
                  <a:lnTo>
                    <a:pt x="681156" y="960419"/>
                  </a:lnTo>
                  <a:lnTo>
                    <a:pt x="637797" y="975314"/>
                  </a:lnTo>
                  <a:lnTo>
                    <a:pt x="592737" y="986208"/>
                  </a:lnTo>
                  <a:lnTo>
                    <a:pt x="546184" y="992896"/>
                  </a:lnTo>
                  <a:lnTo>
                    <a:pt x="498348" y="99517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549908" y="4867656"/>
              <a:ext cx="995680" cy="995680"/>
            </a:xfrm>
            <a:custGeom>
              <a:avLst/>
              <a:gdLst/>
              <a:ahLst/>
              <a:cxnLst/>
              <a:rect l="l" t="t" r="r" b="b"/>
              <a:pathLst>
                <a:path w="995680" h="995679">
                  <a:moveTo>
                    <a:pt x="0" y="496824"/>
                  </a:moveTo>
                  <a:lnTo>
                    <a:pt x="2275" y="448987"/>
                  </a:lnTo>
                  <a:lnTo>
                    <a:pt x="8963" y="402434"/>
                  </a:lnTo>
                  <a:lnTo>
                    <a:pt x="19857" y="357374"/>
                  </a:lnTo>
                  <a:lnTo>
                    <a:pt x="34752" y="314015"/>
                  </a:lnTo>
                  <a:lnTo>
                    <a:pt x="53439" y="272566"/>
                  </a:lnTo>
                  <a:lnTo>
                    <a:pt x="75712" y="233235"/>
                  </a:lnTo>
                  <a:lnTo>
                    <a:pt x="101366" y="196230"/>
                  </a:lnTo>
                  <a:lnTo>
                    <a:pt x="130193" y="161761"/>
                  </a:lnTo>
                  <a:lnTo>
                    <a:pt x="161987" y="130034"/>
                  </a:lnTo>
                  <a:lnTo>
                    <a:pt x="196541" y="101260"/>
                  </a:lnTo>
                  <a:lnTo>
                    <a:pt x="233648" y="75645"/>
                  </a:lnTo>
                  <a:lnTo>
                    <a:pt x="273102" y="53400"/>
                  </a:lnTo>
                  <a:lnTo>
                    <a:pt x="314697" y="34732"/>
                  </a:lnTo>
                  <a:lnTo>
                    <a:pt x="358225" y="19849"/>
                  </a:lnTo>
                  <a:lnTo>
                    <a:pt x="403481" y="8960"/>
                  </a:lnTo>
                  <a:lnTo>
                    <a:pt x="450257" y="2274"/>
                  </a:lnTo>
                  <a:lnTo>
                    <a:pt x="498348" y="0"/>
                  </a:lnTo>
                  <a:lnTo>
                    <a:pt x="546184" y="2274"/>
                  </a:lnTo>
                  <a:lnTo>
                    <a:pt x="592737" y="8960"/>
                  </a:lnTo>
                  <a:lnTo>
                    <a:pt x="637797" y="19849"/>
                  </a:lnTo>
                  <a:lnTo>
                    <a:pt x="681156" y="34732"/>
                  </a:lnTo>
                  <a:lnTo>
                    <a:pt x="722605" y="53400"/>
                  </a:lnTo>
                  <a:lnTo>
                    <a:pt x="761936" y="75645"/>
                  </a:lnTo>
                  <a:lnTo>
                    <a:pt x="798941" y="101260"/>
                  </a:lnTo>
                  <a:lnTo>
                    <a:pt x="833410" y="130034"/>
                  </a:lnTo>
                  <a:lnTo>
                    <a:pt x="865137" y="161761"/>
                  </a:lnTo>
                  <a:lnTo>
                    <a:pt x="893911" y="196230"/>
                  </a:lnTo>
                  <a:lnTo>
                    <a:pt x="919526" y="233235"/>
                  </a:lnTo>
                  <a:lnTo>
                    <a:pt x="941771" y="272566"/>
                  </a:lnTo>
                  <a:lnTo>
                    <a:pt x="960439" y="314015"/>
                  </a:lnTo>
                  <a:lnTo>
                    <a:pt x="975322" y="357374"/>
                  </a:lnTo>
                  <a:lnTo>
                    <a:pt x="986211" y="402434"/>
                  </a:lnTo>
                  <a:lnTo>
                    <a:pt x="992897" y="448987"/>
                  </a:lnTo>
                  <a:lnTo>
                    <a:pt x="995172" y="496824"/>
                  </a:lnTo>
                  <a:lnTo>
                    <a:pt x="992897" y="544914"/>
                  </a:lnTo>
                  <a:lnTo>
                    <a:pt x="986211" y="591690"/>
                  </a:lnTo>
                  <a:lnTo>
                    <a:pt x="975322" y="636946"/>
                  </a:lnTo>
                  <a:lnTo>
                    <a:pt x="960439" y="680474"/>
                  </a:lnTo>
                  <a:lnTo>
                    <a:pt x="941771" y="722069"/>
                  </a:lnTo>
                  <a:lnTo>
                    <a:pt x="919526" y="761523"/>
                  </a:lnTo>
                  <a:lnTo>
                    <a:pt x="893911" y="798630"/>
                  </a:lnTo>
                  <a:lnTo>
                    <a:pt x="865137" y="833184"/>
                  </a:lnTo>
                  <a:lnTo>
                    <a:pt x="833410" y="864978"/>
                  </a:lnTo>
                  <a:lnTo>
                    <a:pt x="798941" y="893805"/>
                  </a:lnTo>
                  <a:lnTo>
                    <a:pt x="761936" y="919459"/>
                  </a:lnTo>
                  <a:lnTo>
                    <a:pt x="722605" y="941732"/>
                  </a:lnTo>
                  <a:lnTo>
                    <a:pt x="681156" y="960419"/>
                  </a:lnTo>
                  <a:lnTo>
                    <a:pt x="637797" y="975314"/>
                  </a:lnTo>
                  <a:lnTo>
                    <a:pt x="592737" y="986208"/>
                  </a:lnTo>
                  <a:lnTo>
                    <a:pt x="546184" y="992896"/>
                  </a:lnTo>
                  <a:lnTo>
                    <a:pt x="498348" y="995172"/>
                  </a:lnTo>
                  <a:lnTo>
                    <a:pt x="450257" y="992896"/>
                  </a:lnTo>
                  <a:lnTo>
                    <a:pt x="403481" y="986208"/>
                  </a:lnTo>
                  <a:lnTo>
                    <a:pt x="358225" y="975314"/>
                  </a:lnTo>
                  <a:lnTo>
                    <a:pt x="314697" y="960419"/>
                  </a:lnTo>
                  <a:lnTo>
                    <a:pt x="273102" y="941732"/>
                  </a:lnTo>
                  <a:lnTo>
                    <a:pt x="233648" y="919459"/>
                  </a:lnTo>
                  <a:lnTo>
                    <a:pt x="196541" y="893805"/>
                  </a:lnTo>
                  <a:lnTo>
                    <a:pt x="161987" y="864978"/>
                  </a:lnTo>
                  <a:lnTo>
                    <a:pt x="130193" y="833184"/>
                  </a:lnTo>
                  <a:lnTo>
                    <a:pt x="101366" y="798630"/>
                  </a:lnTo>
                  <a:lnTo>
                    <a:pt x="75712" y="761523"/>
                  </a:lnTo>
                  <a:lnTo>
                    <a:pt x="53439" y="722069"/>
                  </a:lnTo>
                  <a:lnTo>
                    <a:pt x="34752" y="680474"/>
                  </a:lnTo>
                  <a:lnTo>
                    <a:pt x="19857" y="636946"/>
                  </a:lnTo>
                  <a:lnTo>
                    <a:pt x="8963" y="591690"/>
                  </a:lnTo>
                  <a:lnTo>
                    <a:pt x="2275" y="544914"/>
                  </a:lnTo>
                  <a:lnTo>
                    <a:pt x="0" y="496824"/>
                  </a:lnTo>
                </a:path>
              </a:pathLst>
            </a:custGeom>
            <a:ln w="10668">
              <a:solidFill>
                <a:srgbClr val="BF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206489" y="6115049"/>
            <a:ext cx="802005" cy="494030"/>
            <a:chOff x="6206489" y="6115049"/>
            <a:chExt cx="802005" cy="494030"/>
          </a:xfrm>
        </p:grpSpPr>
        <p:sp>
          <p:nvSpPr>
            <p:cNvPr id="3" name="object 3"/>
            <p:cNvSpPr/>
            <p:nvPr/>
          </p:nvSpPr>
          <p:spPr>
            <a:xfrm>
              <a:off x="6211823" y="6120383"/>
              <a:ext cx="791210" cy="483234"/>
            </a:xfrm>
            <a:custGeom>
              <a:avLst/>
              <a:gdLst/>
              <a:ahLst/>
              <a:cxnLst/>
              <a:rect l="l" t="t" r="r" b="b"/>
              <a:pathLst>
                <a:path w="791209" h="483234">
                  <a:moveTo>
                    <a:pt x="404043" y="129540"/>
                  </a:moveTo>
                  <a:lnTo>
                    <a:pt x="394716" y="129540"/>
                  </a:lnTo>
                  <a:lnTo>
                    <a:pt x="531876" y="0"/>
                  </a:lnTo>
                  <a:lnTo>
                    <a:pt x="530527" y="11684"/>
                  </a:lnTo>
                  <a:lnTo>
                    <a:pt x="528828" y="11684"/>
                  </a:lnTo>
                  <a:lnTo>
                    <a:pt x="513588" y="24384"/>
                  </a:lnTo>
                  <a:lnTo>
                    <a:pt x="510540" y="24384"/>
                  </a:lnTo>
                  <a:lnTo>
                    <a:pt x="483108" y="49784"/>
                  </a:lnTo>
                  <a:lnTo>
                    <a:pt x="480060" y="49784"/>
                  </a:lnTo>
                  <a:lnTo>
                    <a:pt x="452628" y="75184"/>
                  </a:lnTo>
                  <a:lnTo>
                    <a:pt x="449580" y="87884"/>
                  </a:lnTo>
                  <a:lnTo>
                    <a:pt x="423672" y="113284"/>
                  </a:lnTo>
                  <a:lnTo>
                    <a:pt x="420624" y="113284"/>
                  </a:lnTo>
                  <a:lnTo>
                    <a:pt x="404043" y="129540"/>
                  </a:lnTo>
                  <a:close/>
                </a:path>
                <a:path w="791209" h="483234">
                  <a:moveTo>
                    <a:pt x="518160" y="118870"/>
                  </a:moveTo>
                  <a:lnTo>
                    <a:pt x="518160" y="113284"/>
                  </a:lnTo>
                  <a:lnTo>
                    <a:pt x="530352" y="11684"/>
                  </a:lnTo>
                  <a:lnTo>
                    <a:pt x="530527" y="11684"/>
                  </a:lnTo>
                  <a:lnTo>
                    <a:pt x="518160" y="118870"/>
                  </a:lnTo>
                  <a:close/>
                </a:path>
                <a:path w="791209" h="483234">
                  <a:moveTo>
                    <a:pt x="394716" y="138684"/>
                  </a:moveTo>
                  <a:lnTo>
                    <a:pt x="391668" y="138684"/>
                  </a:lnTo>
                  <a:lnTo>
                    <a:pt x="382524" y="125984"/>
                  </a:lnTo>
                  <a:lnTo>
                    <a:pt x="379476" y="125984"/>
                  </a:lnTo>
                  <a:lnTo>
                    <a:pt x="370332" y="113284"/>
                  </a:lnTo>
                  <a:lnTo>
                    <a:pt x="367283" y="113284"/>
                  </a:lnTo>
                  <a:lnTo>
                    <a:pt x="358140" y="100584"/>
                  </a:lnTo>
                  <a:lnTo>
                    <a:pt x="355092" y="100584"/>
                  </a:lnTo>
                  <a:lnTo>
                    <a:pt x="348492" y="89583"/>
                  </a:lnTo>
                  <a:lnTo>
                    <a:pt x="394716" y="129540"/>
                  </a:lnTo>
                  <a:lnTo>
                    <a:pt x="404043" y="129540"/>
                  </a:lnTo>
                  <a:lnTo>
                    <a:pt x="394716" y="138684"/>
                  </a:lnTo>
                  <a:close/>
                </a:path>
                <a:path w="791209" h="483234">
                  <a:moveTo>
                    <a:pt x="524256" y="125984"/>
                  </a:moveTo>
                  <a:lnTo>
                    <a:pt x="518160" y="125984"/>
                  </a:lnTo>
                  <a:lnTo>
                    <a:pt x="518174" y="118870"/>
                  </a:lnTo>
                  <a:lnTo>
                    <a:pt x="654394" y="101336"/>
                  </a:lnTo>
                  <a:lnTo>
                    <a:pt x="524256" y="125984"/>
                  </a:lnTo>
                  <a:close/>
                </a:path>
                <a:path w="791209" h="483234">
                  <a:moveTo>
                    <a:pt x="309372" y="483108"/>
                  </a:moveTo>
                  <a:lnTo>
                    <a:pt x="309060" y="481584"/>
                  </a:lnTo>
                  <a:lnTo>
                    <a:pt x="309372" y="481584"/>
                  </a:lnTo>
                  <a:lnTo>
                    <a:pt x="309372" y="483108"/>
                  </a:lnTo>
                  <a:close/>
                </a:path>
                <a:path w="791209" h="483234">
                  <a:moveTo>
                    <a:pt x="307848" y="475657"/>
                  </a:moveTo>
                  <a:lnTo>
                    <a:pt x="306462" y="468884"/>
                  </a:lnTo>
                  <a:lnTo>
                    <a:pt x="307848" y="468884"/>
                  </a:lnTo>
                  <a:lnTo>
                    <a:pt x="307848" y="475657"/>
                  </a:lnTo>
                  <a:close/>
                </a:path>
                <a:path w="791209" h="483234">
                  <a:moveTo>
                    <a:pt x="304799" y="460755"/>
                  </a:moveTo>
                  <a:lnTo>
                    <a:pt x="303864" y="456184"/>
                  </a:lnTo>
                  <a:lnTo>
                    <a:pt x="304799" y="456184"/>
                  </a:lnTo>
                  <a:lnTo>
                    <a:pt x="304799" y="460755"/>
                  </a:lnTo>
                  <a:close/>
                </a:path>
                <a:path w="791209" h="483234">
                  <a:moveTo>
                    <a:pt x="301752" y="445857"/>
                  </a:moveTo>
                  <a:lnTo>
                    <a:pt x="301267" y="443484"/>
                  </a:lnTo>
                  <a:lnTo>
                    <a:pt x="301752" y="443484"/>
                  </a:lnTo>
                  <a:lnTo>
                    <a:pt x="301752" y="445857"/>
                  </a:lnTo>
                  <a:close/>
                </a:path>
                <a:path w="791209" h="483234">
                  <a:moveTo>
                    <a:pt x="298704" y="430955"/>
                  </a:moveTo>
                  <a:lnTo>
                    <a:pt x="298669" y="430784"/>
                  </a:lnTo>
                  <a:lnTo>
                    <a:pt x="298704" y="430955"/>
                  </a:lnTo>
                  <a:close/>
                </a:path>
                <a:path w="791209" h="483234">
                  <a:moveTo>
                    <a:pt x="297180" y="423503"/>
                  </a:moveTo>
                  <a:lnTo>
                    <a:pt x="296071" y="418084"/>
                  </a:lnTo>
                  <a:lnTo>
                    <a:pt x="297180" y="418084"/>
                  </a:lnTo>
                  <a:lnTo>
                    <a:pt x="297180" y="423503"/>
                  </a:lnTo>
                  <a:close/>
                </a:path>
                <a:path w="791209" h="483234">
                  <a:moveTo>
                    <a:pt x="294132" y="408601"/>
                  </a:moveTo>
                  <a:lnTo>
                    <a:pt x="293473" y="405384"/>
                  </a:lnTo>
                  <a:lnTo>
                    <a:pt x="294132" y="405384"/>
                  </a:lnTo>
                  <a:lnTo>
                    <a:pt x="294132" y="408601"/>
                  </a:lnTo>
                  <a:close/>
                </a:path>
                <a:path w="791209" h="483234">
                  <a:moveTo>
                    <a:pt x="187452" y="367284"/>
                  </a:moveTo>
                  <a:lnTo>
                    <a:pt x="184291" y="367284"/>
                  </a:lnTo>
                  <a:lnTo>
                    <a:pt x="188772" y="356285"/>
                  </a:lnTo>
                  <a:lnTo>
                    <a:pt x="187452" y="367284"/>
                  </a:lnTo>
                  <a:close/>
                </a:path>
                <a:path w="791209" h="483234">
                  <a:moveTo>
                    <a:pt x="174979" y="392684"/>
                  </a:moveTo>
                  <a:lnTo>
                    <a:pt x="173942" y="392684"/>
                  </a:lnTo>
                  <a:lnTo>
                    <a:pt x="184291" y="367284"/>
                  </a:lnTo>
                  <a:lnTo>
                    <a:pt x="182880" y="379984"/>
                  </a:lnTo>
                  <a:lnTo>
                    <a:pt x="179832" y="379984"/>
                  </a:lnTo>
                  <a:lnTo>
                    <a:pt x="178479" y="391254"/>
                  </a:lnTo>
                  <a:lnTo>
                    <a:pt x="174979" y="392684"/>
                  </a:lnTo>
                  <a:close/>
                </a:path>
                <a:path w="791209" h="483234">
                  <a:moveTo>
                    <a:pt x="193548" y="354584"/>
                  </a:moveTo>
                  <a:lnTo>
                    <a:pt x="189465" y="354584"/>
                  </a:lnTo>
                  <a:lnTo>
                    <a:pt x="199573" y="329772"/>
                  </a:lnTo>
                  <a:lnTo>
                    <a:pt x="198120" y="341884"/>
                  </a:lnTo>
                  <a:lnTo>
                    <a:pt x="195072" y="341884"/>
                  </a:lnTo>
                  <a:lnTo>
                    <a:pt x="193548" y="354584"/>
                  </a:lnTo>
                  <a:close/>
                </a:path>
                <a:path w="791209" h="483234">
                  <a:moveTo>
                    <a:pt x="4572" y="326136"/>
                  </a:moveTo>
                  <a:lnTo>
                    <a:pt x="77228" y="291497"/>
                  </a:lnTo>
                  <a:lnTo>
                    <a:pt x="47244" y="316484"/>
                  </a:lnTo>
                  <a:lnTo>
                    <a:pt x="42672" y="316484"/>
                  </a:lnTo>
                  <a:lnTo>
                    <a:pt x="22796" y="324765"/>
                  </a:lnTo>
                  <a:lnTo>
                    <a:pt x="4572" y="326136"/>
                  </a:lnTo>
                  <a:close/>
                </a:path>
                <a:path w="791209" h="483234">
                  <a:moveTo>
                    <a:pt x="82296" y="291084"/>
                  </a:moveTo>
                  <a:lnTo>
                    <a:pt x="78095" y="291084"/>
                  </a:lnTo>
                  <a:lnTo>
                    <a:pt x="133599" y="264623"/>
                  </a:lnTo>
                  <a:lnTo>
                    <a:pt x="135636" y="265684"/>
                  </a:lnTo>
                  <a:lnTo>
                    <a:pt x="114299" y="278384"/>
                  </a:lnTo>
                  <a:lnTo>
                    <a:pt x="109728" y="278384"/>
                  </a:lnTo>
                  <a:lnTo>
                    <a:pt x="82296" y="291084"/>
                  </a:lnTo>
                  <a:close/>
                </a:path>
                <a:path w="791209" h="483234">
                  <a:moveTo>
                    <a:pt x="11529" y="198112"/>
                  </a:moveTo>
                  <a:lnTo>
                    <a:pt x="0" y="192024"/>
                  </a:lnTo>
                  <a:lnTo>
                    <a:pt x="19767" y="189530"/>
                  </a:lnTo>
                  <a:lnTo>
                    <a:pt x="11529" y="198112"/>
                  </a:lnTo>
                  <a:close/>
                </a:path>
                <a:path w="791209" h="483234">
                  <a:moveTo>
                    <a:pt x="100583" y="189484"/>
                  </a:moveTo>
                  <a:lnTo>
                    <a:pt x="20136" y="189484"/>
                  </a:lnTo>
                  <a:lnTo>
                    <a:pt x="111666" y="177939"/>
                  </a:lnTo>
                  <a:lnTo>
                    <a:pt x="100583" y="189484"/>
                  </a:lnTo>
                  <a:close/>
                </a:path>
                <a:path w="791209" h="483234">
                  <a:moveTo>
                    <a:pt x="163068" y="176784"/>
                  </a:moveTo>
                  <a:lnTo>
                    <a:pt x="120829" y="176784"/>
                  </a:lnTo>
                  <a:lnTo>
                    <a:pt x="161827" y="171613"/>
                  </a:lnTo>
                  <a:lnTo>
                    <a:pt x="163068" y="176784"/>
                  </a:lnTo>
                  <a:close/>
                </a:path>
                <a:path w="791209" h="483234">
                  <a:moveTo>
                    <a:pt x="128263" y="139714"/>
                  </a:moveTo>
                  <a:lnTo>
                    <a:pt x="126902" y="138684"/>
                  </a:lnTo>
                  <a:lnTo>
                    <a:pt x="128015" y="138684"/>
                  </a:lnTo>
                  <a:lnTo>
                    <a:pt x="128263" y="139714"/>
                  </a:lnTo>
                  <a:close/>
                </a:path>
                <a:path w="791209" h="483234">
                  <a:moveTo>
                    <a:pt x="111501" y="127021"/>
                  </a:moveTo>
                  <a:lnTo>
                    <a:pt x="110132" y="125984"/>
                  </a:lnTo>
                  <a:lnTo>
                    <a:pt x="111252" y="125984"/>
                  </a:lnTo>
                  <a:lnTo>
                    <a:pt x="111501" y="127021"/>
                  </a:lnTo>
                  <a:close/>
                </a:path>
                <a:path w="791209" h="483234">
                  <a:moveTo>
                    <a:pt x="79838" y="103043"/>
                  </a:moveTo>
                  <a:lnTo>
                    <a:pt x="76591" y="100584"/>
                  </a:lnTo>
                  <a:lnTo>
                    <a:pt x="79248" y="100584"/>
                  </a:lnTo>
                  <a:lnTo>
                    <a:pt x="79838" y="103043"/>
                  </a:lnTo>
                  <a:close/>
                </a:path>
                <a:path w="791209" h="483234">
                  <a:moveTo>
                    <a:pt x="27864" y="63684"/>
                  </a:moveTo>
                  <a:lnTo>
                    <a:pt x="12191" y="51816"/>
                  </a:lnTo>
                  <a:lnTo>
                    <a:pt x="42388" y="62484"/>
                  </a:lnTo>
                  <a:lnTo>
                    <a:pt x="27432" y="62484"/>
                  </a:lnTo>
                  <a:lnTo>
                    <a:pt x="27864" y="63684"/>
                  </a:lnTo>
                  <a:close/>
                </a:path>
                <a:path w="791209" h="483234">
                  <a:moveTo>
                    <a:pt x="78335" y="75184"/>
                  </a:moveTo>
                  <a:lnTo>
                    <a:pt x="51815" y="75184"/>
                  </a:lnTo>
                  <a:lnTo>
                    <a:pt x="28956" y="62484"/>
                  </a:lnTo>
                  <a:lnTo>
                    <a:pt x="42388" y="62484"/>
                  </a:lnTo>
                  <a:lnTo>
                    <a:pt x="78335" y="75184"/>
                  </a:lnTo>
                  <a:close/>
                </a:path>
                <a:path w="791209" h="483234">
                  <a:moveTo>
                    <a:pt x="44450" y="76244"/>
                  </a:moveTo>
                  <a:lnTo>
                    <a:pt x="43050" y="75184"/>
                  </a:lnTo>
                  <a:lnTo>
                    <a:pt x="44196" y="75184"/>
                  </a:lnTo>
                  <a:lnTo>
                    <a:pt x="44450" y="76244"/>
                  </a:lnTo>
                  <a:close/>
                </a:path>
                <a:path w="791209" h="483234">
                  <a:moveTo>
                    <a:pt x="331833" y="75184"/>
                  </a:moveTo>
                  <a:lnTo>
                    <a:pt x="320040" y="75184"/>
                  </a:lnTo>
                  <a:lnTo>
                    <a:pt x="310896" y="62484"/>
                  </a:lnTo>
                  <a:lnTo>
                    <a:pt x="300279" y="62484"/>
                  </a:lnTo>
                  <a:lnTo>
                    <a:pt x="304800" y="51816"/>
                  </a:lnTo>
                  <a:lnTo>
                    <a:pt x="331833" y="75184"/>
                  </a:lnTo>
                  <a:close/>
                </a:path>
                <a:path w="791209" h="483234">
                  <a:moveTo>
                    <a:pt x="620296" y="380214"/>
                  </a:moveTo>
                  <a:lnTo>
                    <a:pt x="619865" y="379984"/>
                  </a:lnTo>
                  <a:lnTo>
                    <a:pt x="620268" y="379984"/>
                  </a:lnTo>
                  <a:lnTo>
                    <a:pt x="620296" y="380214"/>
                  </a:lnTo>
                  <a:close/>
                </a:path>
                <a:path w="791209" h="483234">
                  <a:moveTo>
                    <a:pt x="511364" y="332099"/>
                  </a:moveTo>
                  <a:lnTo>
                    <a:pt x="512064" y="329184"/>
                  </a:lnTo>
                  <a:lnTo>
                    <a:pt x="511364" y="332099"/>
                  </a:lnTo>
                  <a:close/>
                </a:path>
                <a:path w="791209" h="483234">
                  <a:moveTo>
                    <a:pt x="488311" y="425525"/>
                  </a:moveTo>
                  <a:lnTo>
                    <a:pt x="489204" y="418084"/>
                  </a:lnTo>
                  <a:lnTo>
                    <a:pt x="492202" y="409756"/>
                  </a:lnTo>
                  <a:lnTo>
                    <a:pt x="488311" y="425525"/>
                  </a:lnTo>
                  <a:close/>
                </a:path>
                <a:path w="791209" h="483234">
                  <a:moveTo>
                    <a:pt x="291083" y="393699"/>
                  </a:moveTo>
                  <a:lnTo>
                    <a:pt x="290876" y="392684"/>
                  </a:lnTo>
                  <a:lnTo>
                    <a:pt x="291083" y="392684"/>
                  </a:lnTo>
                  <a:lnTo>
                    <a:pt x="291083" y="393699"/>
                  </a:lnTo>
                  <a:close/>
                </a:path>
                <a:path w="791209" h="483234">
                  <a:moveTo>
                    <a:pt x="670632" y="100584"/>
                  </a:moveTo>
                  <a:lnTo>
                    <a:pt x="660242" y="100584"/>
                  </a:lnTo>
                  <a:lnTo>
                    <a:pt x="672084" y="99060"/>
                  </a:lnTo>
                  <a:lnTo>
                    <a:pt x="670632" y="100584"/>
                  </a:lnTo>
                  <a:close/>
                </a:path>
                <a:path w="791209" h="483234">
                  <a:moveTo>
                    <a:pt x="658344" y="113486"/>
                  </a:moveTo>
                  <a:lnTo>
                    <a:pt x="658368" y="113284"/>
                  </a:lnTo>
                  <a:lnTo>
                    <a:pt x="670560" y="100584"/>
                  </a:lnTo>
                  <a:lnTo>
                    <a:pt x="658344" y="113486"/>
                  </a:lnTo>
                  <a:close/>
                </a:path>
                <a:path w="791209" h="483234">
                  <a:moveTo>
                    <a:pt x="732283" y="176784"/>
                  </a:moveTo>
                  <a:lnTo>
                    <a:pt x="627888" y="176784"/>
                  </a:lnTo>
                  <a:lnTo>
                    <a:pt x="615696" y="164084"/>
                  </a:lnTo>
                  <a:lnTo>
                    <a:pt x="618744" y="164084"/>
                  </a:lnTo>
                  <a:lnTo>
                    <a:pt x="618882" y="163946"/>
                  </a:lnTo>
                  <a:lnTo>
                    <a:pt x="732283" y="176784"/>
                  </a:lnTo>
                  <a:close/>
                </a:path>
                <a:path w="791209" h="483234">
                  <a:moveTo>
                    <a:pt x="752586" y="189484"/>
                  </a:moveTo>
                  <a:lnTo>
                    <a:pt x="748283" y="189484"/>
                  </a:lnTo>
                  <a:lnTo>
                    <a:pt x="736556" y="177267"/>
                  </a:lnTo>
                  <a:lnTo>
                    <a:pt x="772668" y="181356"/>
                  </a:lnTo>
                  <a:lnTo>
                    <a:pt x="752586" y="189484"/>
                  </a:lnTo>
                  <a:close/>
                </a:path>
                <a:path w="791209" h="483234">
                  <a:moveTo>
                    <a:pt x="688742" y="215326"/>
                  </a:moveTo>
                  <a:lnTo>
                    <a:pt x="688848" y="214884"/>
                  </a:lnTo>
                  <a:lnTo>
                    <a:pt x="689833" y="214884"/>
                  </a:lnTo>
                  <a:lnTo>
                    <a:pt x="688742" y="215326"/>
                  </a:lnTo>
                  <a:close/>
                </a:path>
                <a:path w="791209" h="483234">
                  <a:moveTo>
                    <a:pt x="718965" y="265684"/>
                  </a:moveTo>
                  <a:lnTo>
                    <a:pt x="693420" y="265684"/>
                  </a:lnTo>
                  <a:lnTo>
                    <a:pt x="687324" y="252984"/>
                  </a:lnTo>
                  <a:lnTo>
                    <a:pt x="661416" y="252984"/>
                  </a:lnTo>
                  <a:lnTo>
                    <a:pt x="655320" y="240284"/>
                  </a:lnTo>
                  <a:lnTo>
                    <a:pt x="656080" y="238172"/>
                  </a:lnTo>
                  <a:lnTo>
                    <a:pt x="718965" y="265684"/>
                  </a:lnTo>
                  <a:close/>
                </a:path>
                <a:path w="791209" h="483234">
                  <a:moveTo>
                    <a:pt x="790956" y="297180"/>
                  </a:moveTo>
                  <a:lnTo>
                    <a:pt x="778379" y="296633"/>
                  </a:lnTo>
                  <a:lnTo>
                    <a:pt x="775716" y="291084"/>
                  </a:lnTo>
                  <a:lnTo>
                    <a:pt x="751332" y="291084"/>
                  </a:lnTo>
                  <a:lnTo>
                    <a:pt x="746760" y="278384"/>
                  </a:lnTo>
                  <a:lnTo>
                    <a:pt x="725424" y="278384"/>
                  </a:lnTo>
                  <a:lnTo>
                    <a:pt x="719424" y="265885"/>
                  </a:lnTo>
                  <a:lnTo>
                    <a:pt x="790956" y="297180"/>
                  </a:lnTo>
                  <a:close/>
                </a:path>
                <a:path w="791209" h="483234">
                  <a:moveTo>
                    <a:pt x="627183" y="316484"/>
                  </a:moveTo>
                  <a:lnTo>
                    <a:pt x="621792" y="316484"/>
                  </a:lnTo>
                  <a:lnTo>
                    <a:pt x="621792" y="303848"/>
                  </a:lnTo>
                  <a:lnTo>
                    <a:pt x="627183" y="316484"/>
                  </a:lnTo>
                  <a:close/>
                </a:path>
                <a:path w="791209" h="483234">
                  <a:moveTo>
                    <a:pt x="638021" y="341884"/>
                  </a:moveTo>
                  <a:lnTo>
                    <a:pt x="632460" y="341884"/>
                  </a:lnTo>
                  <a:lnTo>
                    <a:pt x="632460" y="329184"/>
                  </a:lnTo>
                  <a:lnTo>
                    <a:pt x="627888" y="329184"/>
                  </a:lnTo>
                  <a:lnTo>
                    <a:pt x="627888" y="318135"/>
                  </a:lnTo>
                  <a:lnTo>
                    <a:pt x="638021" y="341884"/>
                  </a:lnTo>
                  <a:close/>
                </a:path>
                <a:path w="791209" h="483234">
                  <a:moveTo>
                    <a:pt x="648858" y="367284"/>
                  </a:moveTo>
                  <a:lnTo>
                    <a:pt x="643128" y="367284"/>
                  </a:lnTo>
                  <a:lnTo>
                    <a:pt x="643128" y="354584"/>
                  </a:lnTo>
                  <a:lnTo>
                    <a:pt x="638556" y="354584"/>
                  </a:lnTo>
                  <a:lnTo>
                    <a:pt x="638556" y="343138"/>
                  </a:lnTo>
                  <a:lnTo>
                    <a:pt x="648858" y="367284"/>
                  </a:lnTo>
                  <a:close/>
                </a:path>
                <a:path w="791209" h="483234">
                  <a:moveTo>
                    <a:pt x="664464" y="403860"/>
                  </a:moveTo>
                  <a:lnTo>
                    <a:pt x="658368" y="400596"/>
                  </a:lnTo>
                  <a:lnTo>
                    <a:pt x="658368" y="392684"/>
                  </a:lnTo>
                  <a:lnTo>
                    <a:pt x="653796" y="392684"/>
                  </a:lnTo>
                  <a:lnTo>
                    <a:pt x="653796" y="379984"/>
                  </a:lnTo>
                  <a:lnTo>
                    <a:pt x="649224" y="379984"/>
                  </a:lnTo>
                  <a:lnTo>
                    <a:pt x="649224" y="368141"/>
                  </a:lnTo>
                  <a:lnTo>
                    <a:pt x="664464" y="403860"/>
                  </a:lnTo>
                  <a:close/>
                </a:path>
                <a:path w="791209" h="483234">
                  <a:moveTo>
                    <a:pt x="205704" y="380134"/>
                  </a:moveTo>
                  <a:lnTo>
                    <a:pt x="205740" y="379984"/>
                  </a:lnTo>
                  <a:lnTo>
                    <a:pt x="206072" y="379984"/>
                  </a:lnTo>
                  <a:lnTo>
                    <a:pt x="205704" y="380134"/>
                  </a:lnTo>
                  <a:close/>
                </a:path>
                <a:path w="791209" h="483234">
                  <a:moveTo>
                    <a:pt x="286512" y="371348"/>
                  </a:moveTo>
                  <a:lnTo>
                    <a:pt x="285680" y="367284"/>
                  </a:lnTo>
                  <a:lnTo>
                    <a:pt x="286512" y="367284"/>
                  </a:lnTo>
                  <a:lnTo>
                    <a:pt x="286512" y="371348"/>
                  </a:lnTo>
                  <a:close/>
                </a:path>
                <a:path w="791209" h="483234">
                  <a:moveTo>
                    <a:pt x="236057" y="367736"/>
                  </a:moveTo>
                  <a:lnTo>
                    <a:pt x="236220" y="367284"/>
                  </a:lnTo>
                  <a:lnTo>
                    <a:pt x="237165" y="367284"/>
                  </a:lnTo>
                  <a:lnTo>
                    <a:pt x="236057" y="367736"/>
                  </a:lnTo>
                  <a:close/>
                </a:path>
                <a:path w="791209" h="483234">
                  <a:moveTo>
                    <a:pt x="283464" y="356447"/>
                  </a:moveTo>
                  <a:lnTo>
                    <a:pt x="283083" y="354584"/>
                  </a:lnTo>
                  <a:lnTo>
                    <a:pt x="283464" y="354584"/>
                  </a:lnTo>
                  <a:lnTo>
                    <a:pt x="283464" y="356447"/>
                  </a:lnTo>
                  <a:close/>
                </a:path>
                <a:path w="791209" h="483234">
                  <a:moveTo>
                    <a:pt x="268215" y="354601"/>
                  </a:moveTo>
                  <a:close/>
                </a:path>
                <a:path w="791209" h="483234">
                  <a:moveTo>
                    <a:pt x="204216" y="329184"/>
                  </a:moveTo>
                  <a:lnTo>
                    <a:pt x="199813" y="329184"/>
                  </a:lnTo>
                  <a:lnTo>
                    <a:pt x="204987" y="316484"/>
                  </a:lnTo>
                  <a:lnTo>
                    <a:pt x="205740" y="316484"/>
                  </a:lnTo>
                  <a:lnTo>
                    <a:pt x="204216" y="329184"/>
                  </a:lnTo>
                  <a:close/>
                </a:path>
                <a:path w="791209" h="483234">
                  <a:moveTo>
                    <a:pt x="681920" y="292439"/>
                  </a:moveTo>
                  <a:lnTo>
                    <a:pt x="650753" y="291084"/>
                  </a:lnTo>
                  <a:lnTo>
                    <a:pt x="678180" y="291084"/>
                  </a:lnTo>
                  <a:lnTo>
                    <a:pt x="681920" y="292439"/>
                  </a:lnTo>
                  <a:close/>
                </a:path>
                <a:path w="791209" h="483234">
                  <a:moveTo>
                    <a:pt x="621765" y="303784"/>
                  </a:moveTo>
                  <a:lnTo>
                    <a:pt x="617220" y="303784"/>
                  </a:lnTo>
                  <a:lnTo>
                    <a:pt x="617220" y="293132"/>
                  </a:lnTo>
                  <a:lnTo>
                    <a:pt x="621765" y="303784"/>
                  </a:lnTo>
                  <a:close/>
                </a:path>
                <a:path w="791209" h="483234">
                  <a:moveTo>
                    <a:pt x="268224" y="141732"/>
                  </a:moveTo>
                  <a:lnTo>
                    <a:pt x="266700" y="141732"/>
                  </a:lnTo>
                  <a:lnTo>
                    <a:pt x="283198" y="102794"/>
                  </a:lnTo>
                  <a:lnTo>
                    <a:pt x="281940" y="113284"/>
                  </a:lnTo>
                  <a:lnTo>
                    <a:pt x="278892" y="113284"/>
                  </a:lnTo>
                  <a:lnTo>
                    <a:pt x="277368" y="125984"/>
                  </a:lnTo>
                  <a:lnTo>
                    <a:pt x="274320" y="125984"/>
                  </a:lnTo>
                  <a:lnTo>
                    <a:pt x="272796" y="138684"/>
                  </a:lnTo>
                  <a:lnTo>
                    <a:pt x="268224" y="138684"/>
                  </a:lnTo>
                  <a:lnTo>
                    <a:pt x="268224" y="141732"/>
                  </a:lnTo>
                  <a:close/>
                </a:path>
                <a:path w="791209" h="483234">
                  <a:moveTo>
                    <a:pt x="268224" y="151384"/>
                  </a:moveTo>
                  <a:lnTo>
                    <a:pt x="262956" y="140409"/>
                  </a:lnTo>
                  <a:lnTo>
                    <a:pt x="266700" y="141732"/>
                  </a:lnTo>
                  <a:lnTo>
                    <a:pt x="268224" y="141732"/>
                  </a:lnTo>
                  <a:lnTo>
                    <a:pt x="268224" y="151384"/>
                  </a:lnTo>
                  <a:close/>
                </a:path>
                <a:path w="791209" h="483234">
                  <a:moveTo>
                    <a:pt x="258073" y="138684"/>
                  </a:moveTo>
                  <a:lnTo>
                    <a:pt x="228599" y="138684"/>
                  </a:lnTo>
                  <a:lnTo>
                    <a:pt x="205740" y="125984"/>
                  </a:lnTo>
                  <a:lnTo>
                    <a:pt x="202692" y="125984"/>
                  </a:lnTo>
                  <a:lnTo>
                    <a:pt x="179832" y="113284"/>
                  </a:lnTo>
                  <a:lnTo>
                    <a:pt x="176783" y="113284"/>
                  </a:lnTo>
                  <a:lnTo>
                    <a:pt x="160375" y="104168"/>
                  </a:lnTo>
                  <a:lnTo>
                    <a:pt x="258073" y="138684"/>
                  </a:lnTo>
                  <a:close/>
                </a:path>
                <a:path w="791209" h="483234">
                  <a:moveTo>
                    <a:pt x="346525" y="87884"/>
                  </a:moveTo>
                  <a:lnTo>
                    <a:pt x="335280" y="87884"/>
                  </a:lnTo>
                  <a:lnTo>
                    <a:pt x="332336" y="75618"/>
                  </a:lnTo>
                  <a:lnTo>
                    <a:pt x="346525" y="87884"/>
                  </a:lnTo>
                  <a:close/>
                </a:path>
                <a:path w="791209" h="483234">
                  <a:moveTo>
                    <a:pt x="150230" y="100584"/>
                  </a:moveTo>
                  <a:lnTo>
                    <a:pt x="124968" y="100584"/>
                  </a:lnTo>
                  <a:lnTo>
                    <a:pt x="106680" y="87884"/>
                  </a:lnTo>
                  <a:lnTo>
                    <a:pt x="103632" y="87884"/>
                  </a:lnTo>
                  <a:lnTo>
                    <a:pt x="85027" y="77548"/>
                  </a:lnTo>
                  <a:lnTo>
                    <a:pt x="150230" y="100584"/>
                  </a:lnTo>
                  <a:close/>
                </a:path>
                <a:path w="791209" h="483234">
                  <a:moveTo>
                    <a:pt x="294132" y="87884"/>
                  </a:moveTo>
                  <a:lnTo>
                    <a:pt x="289516" y="87884"/>
                  </a:lnTo>
                  <a:lnTo>
                    <a:pt x="300207" y="62653"/>
                  </a:lnTo>
                  <a:lnTo>
                    <a:pt x="298704" y="75184"/>
                  </a:lnTo>
                  <a:lnTo>
                    <a:pt x="295656" y="75184"/>
                  </a:lnTo>
                  <a:lnTo>
                    <a:pt x="294132" y="87884"/>
                  </a:lnTo>
                  <a:close/>
                </a:path>
                <a:path w="791209" h="483234">
                  <a:moveTo>
                    <a:pt x="288036" y="100584"/>
                  </a:moveTo>
                  <a:lnTo>
                    <a:pt x="284135" y="100584"/>
                  </a:lnTo>
                  <a:lnTo>
                    <a:pt x="289516" y="87884"/>
                  </a:lnTo>
                  <a:lnTo>
                    <a:pt x="288036" y="100584"/>
                  </a:lnTo>
                  <a:close/>
                </a:path>
              </a:pathLst>
            </a:custGeom>
            <a:solidFill>
              <a:srgbClr val="4F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211823" y="6120383"/>
              <a:ext cx="791210" cy="483234"/>
            </a:xfrm>
            <a:custGeom>
              <a:avLst/>
              <a:gdLst/>
              <a:ahLst/>
              <a:cxnLst/>
              <a:rect l="l" t="t" r="r" b="b"/>
              <a:pathLst>
                <a:path w="791209" h="483234">
                  <a:moveTo>
                    <a:pt x="465716" y="62484"/>
                  </a:moveTo>
                  <a:lnTo>
                    <a:pt x="531876" y="0"/>
                  </a:lnTo>
                  <a:lnTo>
                    <a:pt x="530527" y="11684"/>
                  </a:lnTo>
                </a:path>
                <a:path w="791209" h="483234">
                  <a:moveTo>
                    <a:pt x="309372" y="483107"/>
                  </a:moveTo>
                  <a:lnTo>
                    <a:pt x="309371" y="483108"/>
                  </a:lnTo>
                  <a:lnTo>
                    <a:pt x="309060" y="481584"/>
                  </a:lnTo>
                </a:path>
                <a:path w="791209" h="483234">
                  <a:moveTo>
                    <a:pt x="307848" y="475657"/>
                  </a:moveTo>
                  <a:lnTo>
                    <a:pt x="306462" y="468884"/>
                  </a:lnTo>
                </a:path>
                <a:path w="791209" h="483234">
                  <a:moveTo>
                    <a:pt x="304799" y="460755"/>
                  </a:moveTo>
                  <a:lnTo>
                    <a:pt x="303864" y="456184"/>
                  </a:lnTo>
                </a:path>
                <a:path w="791209" h="483234">
                  <a:moveTo>
                    <a:pt x="301752" y="445857"/>
                  </a:moveTo>
                  <a:lnTo>
                    <a:pt x="301267" y="443484"/>
                  </a:lnTo>
                </a:path>
                <a:path w="791209" h="483234">
                  <a:moveTo>
                    <a:pt x="298704" y="430955"/>
                  </a:moveTo>
                  <a:lnTo>
                    <a:pt x="298669" y="430784"/>
                  </a:lnTo>
                </a:path>
                <a:path w="791209" h="483234">
                  <a:moveTo>
                    <a:pt x="297180" y="423503"/>
                  </a:moveTo>
                  <a:lnTo>
                    <a:pt x="296071" y="418084"/>
                  </a:lnTo>
                </a:path>
                <a:path w="791209" h="483234">
                  <a:moveTo>
                    <a:pt x="294132" y="408601"/>
                  </a:moveTo>
                  <a:lnTo>
                    <a:pt x="293473" y="405384"/>
                  </a:lnTo>
                </a:path>
                <a:path w="791209" h="483234">
                  <a:moveTo>
                    <a:pt x="178479" y="391254"/>
                  </a:moveTo>
                  <a:lnTo>
                    <a:pt x="174979" y="392684"/>
                  </a:lnTo>
                </a:path>
                <a:path w="791209" h="483234">
                  <a:moveTo>
                    <a:pt x="173847" y="393146"/>
                  </a:moveTo>
                  <a:lnTo>
                    <a:pt x="173735" y="393192"/>
                  </a:lnTo>
                  <a:lnTo>
                    <a:pt x="173812" y="393003"/>
                  </a:lnTo>
                </a:path>
                <a:path w="791209" h="483234">
                  <a:moveTo>
                    <a:pt x="173942" y="392684"/>
                  </a:moveTo>
                  <a:lnTo>
                    <a:pt x="188772" y="356285"/>
                  </a:lnTo>
                </a:path>
                <a:path w="791209" h="483234">
                  <a:moveTo>
                    <a:pt x="189465" y="354584"/>
                  </a:moveTo>
                  <a:lnTo>
                    <a:pt x="199573" y="329772"/>
                  </a:lnTo>
                </a:path>
                <a:path w="791209" h="483234">
                  <a:moveTo>
                    <a:pt x="22796" y="324765"/>
                  </a:moveTo>
                  <a:lnTo>
                    <a:pt x="4572" y="326136"/>
                  </a:lnTo>
                  <a:lnTo>
                    <a:pt x="77228" y="291497"/>
                  </a:lnTo>
                </a:path>
                <a:path w="791209" h="483234">
                  <a:moveTo>
                    <a:pt x="78095" y="291084"/>
                  </a:moveTo>
                  <a:lnTo>
                    <a:pt x="133599" y="264623"/>
                  </a:lnTo>
                </a:path>
                <a:path w="791209" h="483234">
                  <a:moveTo>
                    <a:pt x="11529" y="198112"/>
                  </a:moveTo>
                  <a:lnTo>
                    <a:pt x="0" y="192024"/>
                  </a:lnTo>
                  <a:lnTo>
                    <a:pt x="19767" y="189530"/>
                  </a:lnTo>
                </a:path>
                <a:path w="791209" h="483234">
                  <a:moveTo>
                    <a:pt x="20136" y="189484"/>
                  </a:moveTo>
                  <a:lnTo>
                    <a:pt x="111666" y="177939"/>
                  </a:lnTo>
                </a:path>
                <a:path w="791209" h="483234">
                  <a:moveTo>
                    <a:pt x="120829" y="176784"/>
                  </a:moveTo>
                  <a:lnTo>
                    <a:pt x="161827" y="171613"/>
                  </a:lnTo>
                </a:path>
                <a:path w="791209" h="483234">
                  <a:moveTo>
                    <a:pt x="128263" y="139714"/>
                  </a:moveTo>
                  <a:lnTo>
                    <a:pt x="126902" y="138684"/>
                  </a:lnTo>
                </a:path>
                <a:path w="791209" h="483234">
                  <a:moveTo>
                    <a:pt x="111501" y="127021"/>
                  </a:moveTo>
                  <a:lnTo>
                    <a:pt x="110132" y="125984"/>
                  </a:lnTo>
                </a:path>
                <a:path w="791209" h="483234">
                  <a:moveTo>
                    <a:pt x="79838" y="103043"/>
                  </a:moveTo>
                  <a:lnTo>
                    <a:pt x="76591" y="100584"/>
                  </a:lnTo>
                </a:path>
                <a:path w="791209" h="483234">
                  <a:moveTo>
                    <a:pt x="44450" y="76244"/>
                  </a:moveTo>
                  <a:lnTo>
                    <a:pt x="43050" y="75184"/>
                  </a:lnTo>
                </a:path>
                <a:path w="791209" h="483234">
                  <a:moveTo>
                    <a:pt x="27864" y="63684"/>
                  </a:moveTo>
                  <a:lnTo>
                    <a:pt x="12191" y="51816"/>
                  </a:lnTo>
                  <a:lnTo>
                    <a:pt x="42388" y="62484"/>
                  </a:lnTo>
                </a:path>
                <a:path w="791209" h="483234">
                  <a:moveTo>
                    <a:pt x="300279" y="62484"/>
                  </a:moveTo>
                  <a:lnTo>
                    <a:pt x="304799" y="51816"/>
                  </a:lnTo>
                  <a:lnTo>
                    <a:pt x="317141" y="62484"/>
                  </a:lnTo>
                </a:path>
                <a:path w="791209" h="483234">
                  <a:moveTo>
                    <a:pt x="620296" y="380214"/>
                  </a:moveTo>
                  <a:lnTo>
                    <a:pt x="619865" y="379984"/>
                  </a:lnTo>
                </a:path>
                <a:path w="791209" h="483234">
                  <a:moveTo>
                    <a:pt x="512083" y="329184"/>
                  </a:moveTo>
                  <a:lnTo>
                    <a:pt x="511364" y="332099"/>
                  </a:lnTo>
                </a:path>
                <a:path w="791209" h="483234">
                  <a:moveTo>
                    <a:pt x="492202" y="409756"/>
                  </a:moveTo>
                  <a:lnTo>
                    <a:pt x="488311" y="425525"/>
                  </a:lnTo>
                </a:path>
                <a:path w="791209" h="483234">
                  <a:moveTo>
                    <a:pt x="291083" y="393699"/>
                  </a:moveTo>
                  <a:lnTo>
                    <a:pt x="290876" y="392684"/>
                  </a:lnTo>
                </a:path>
                <a:path w="791209" h="483234">
                  <a:moveTo>
                    <a:pt x="670632" y="100584"/>
                  </a:moveTo>
                  <a:lnTo>
                    <a:pt x="658344" y="113486"/>
                  </a:lnTo>
                </a:path>
                <a:path w="791209" h="483234">
                  <a:moveTo>
                    <a:pt x="618882" y="163946"/>
                  </a:moveTo>
                  <a:lnTo>
                    <a:pt x="732283" y="176784"/>
                  </a:lnTo>
                </a:path>
                <a:path w="791209" h="483234">
                  <a:moveTo>
                    <a:pt x="736556" y="177267"/>
                  </a:moveTo>
                  <a:lnTo>
                    <a:pt x="772668" y="181356"/>
                  </a:lnTo>
                  <a:lnTo>
                    <a:pt x="752586" y="189484"/>
                  </a:lnTo>
                </a:path>
                <a:path w="791209" h="483234">
                  <a:moveTo>
                    <a:pt x="689833" y="214884"/>
                  </a:moveTo>
                  <a:lnTo>
                    <a:pt x="688742" y="215326"/>
                  </a:lnTo>
                </a:path>
                <a:path w="791209" h="483234">
                  <a:moveTo>
                    <a:pt x="656080" y="238172"/>
                  </a:moveTo>
                  <a:lnTo>
                    <a:pt x="718965" y="265684"/>
                  </a:lnTo>
                </a:path>
                <a:path w="791209" h="483234">
                  <a:moveTo>
                    <a:pt x="719424" y="265884"/>
                  </a:moveTo>
                  <a:lnTo>
                    <a:pt x="790955" y="297180"/>
                  </a:lnTo>
                  <a:lnTo>
                    <a:pt x="778379" y="296633"/>
                  </a:lnTo>
                </a:path>
                <a:path w="791209" h="483234">
                  <a:moveTo>
                    <a:pt x="621792" y="303848"/>
                  </a:moveTo>
                  <a:lnTo>
                    <a:pt x="627183" y="316484"/>
                  </a:lnTo>
                </a:path>
                <a:path w="791209" h="483234">
                  <a:moveTo>
                    <a:pt x="627888" y="318135"/>
                  </a:moveTo>
                  <a:lnTo>
                    <a:pt x="638021" y="341884"/>
                  </a:lnTo>
                </a:path>
                <a:path w="791209" h="483234">
                  <a:moveTo>
                    <a:pt x="638556" y="343138"/>
                  </a:moveTo>
                  <a:lnTo>
                    <a:pt x="648858" y="367284"/>
                  </a:lnTo>
                </a:path>
                <a:path w="791209" h="483234">
                  <a:moveTo>
                    <a:pt x="649224" y="368141"/>
                  </a:moveTo>
                  <a:lnTo>
                    <a:pt x="664464" y="403860"/>
                  </a:lnTo>
                  <a:lnTo>
                    <a:pt x="658368" y="400596"/>
                  </a:lnTo>
                </a:path>
                <a:path w="791209" h="483234">
                  <a:moveTo>
                    <a:pt x="206072" y="379984"/>
                  </a:moveTo>
                  <a:lnTo>
                    <a:pt x="205704" y="380134"/>
                  </a:lnTo>
                </a:path>
                <a:path w="791209" h="483234">
                  <a:moveTo>
                    <a:pt x="286512" y="371348"/>
                  </a:moveTo>
                  <a:lnTo>
                    <a:pt x="285680" y="367284"/>
                  </a:lnTo>
                </a:path>
                <a:path w="791209" h="483234">
                  <a:moveTo>
                    <a:pt x="237165" y="367284"/>
                  </a:moveTo>
                  <a:lnTo>
                    <a:pt x="236057" y="367736"/>
                  </a:lnTo>
                </a:path>
                <a:path w="791209" h="483234">
                  <a:moveTo>
                    <a:pt x="283464" y="356447"/>
                  </a:moveTo>
                  <a:lnTo>
                    <a:pt x="283083" y="354584"/>
                  </a:lnTo>
                </a:path>
                <a:path w="791209" h="483234">
                  <a:moveTo>
                    <a:pt x="268258" y="354584"/>
                  </a:moveTo>
                  <a:lnTo>
                    <a:pt x="268215" y="354601"/>
                  </a:lnTo>
                </a:path>
                <a:path w="791209" h="483234">
                  <a:moveTo>
                    <a:pt x="199813" y="329184"/>
                  </a:moveTo>
                  <a:lnTo>
                    <a:pt x="204987" y="316484"/>
                  </a:lnTo>
                </a:path>
                <a:path w="791209" h="483234">
                  <a:moveTo>
                    <a:pt x="681920" y="292439"/>
                  </a:moveTo>
                  <a:lnTo>
                    <a:pt x="650753" y="291084"/>
                  </a:lnTo>
                </a:path>
                <a:path w="791209" h="483234">
                  <a:moveTo>
                    <a:pt x="617220" y="293132"/>
                  </a:moveTo>
                  <a:lnTo>
                    <a:pt x="621765" y="303784"/>
                  </a:lnTo>
                </a:path>
                <a:path w="791209" h="483234">
                  <a:moveTo>
                    <a:pt x="262956" y="140409"/>
                  </a:moveTo>
                  <a:lnTo>
                    <a:pt x="266699" y="141732"/>
                  </a:lnTo>
                  <a:lnTo>
                    <a:pt x="267991" y="138684"/>
                  </a:lnTo>
                </a:path>
                <a:path w="791209" h="483234">
                  <a:moveTo>
                    <a:pt x="222125" y="125984"/>
                  </a:moveTo>
                  <a:lnTo>
                    <a:pt x="258073" y="138684"/>
                  </a:lnTo>
                </a:path>
                <a:path w="791209" h="483234">
                  <a:moveTo>
                    <a:pt x="267991" y="138684"/>
                  </a:moveTo>
                  <a:lnTo>
                    <a:pt x="273372" y="125984"/>
                  </a:lnTo>
                </a:path>
                <a:path w="791209" h="483234">
                  <a:moveTo>
                    <a:pt x="394716" y="129540"/>
                  </a:moveTo>
                  <a:lnTo>
                    <a:pt x="411928" y="113284"/>
                  </a:lnTo>
                </a:path>
                <a:path w="791209" h="483234">
                  <a:moveTo>
                    <a:pt x="375910" y="113284"/>
                  </a:moveTo>
                  <a:lnTo>
                    <a:pt x="394716" y="129540"/>
                  </a:lnTo>
                </a:path>
                <a:path w="791209" h="483234">
                  <a:moveTo>
                    <a:pt x="186178" y="113284"/>
                  </a:moveTo>
                  <a:lnTo>
                    <a:pt x="222125" y="125984"/>
                  </a:lnTo>
                </a:path>
                <a:path w="791209" h="483234">
                  <a:moveTo>
                    <a:pt x="273372" y="125984"/>
                  </a:moveTo>
                  <a:lnTo>
                    <a:pt x="278754" y="113284"/>
                  </a:lnTo>
                </a:path>
                <a:path w="791209" h="483234">
                  <a:moveTo>
                    <a:pt x="530527" y="11684"/>
                  </a:moveTo>
                  <a:lnTo>
                    <a:pt x="518160" y="118870"/>
                  </a:lnTo>
                </a:path>
                <a:path w="791209" h="483234">
                  <a:moveTo>
                    <a:pt x="518160" y="118871"/>
                  </a:moveTo>
                  <a:lnTo>
                    <a:pt x="654394" y="101336"/>
                  </a:lnTo>
                </a:path>
                <a:path w="791209" h="483234">
                  <a:moveTo>
                    <a:pt x="660242" y="100584"/>
                  </a:moveTo>
                  <a:lnTo>
                    <a:pt x="672084" y="99060"/>
                  </a:lnTo>
                  <a:lnTo>
                    <a:pt x="670632" y="100584"/>
                  </a:lnTo>
                </a:path>
                <a:path w="791209" h="483234">
                  <a:moveTo>
                    <a:pt x="160375" y="104168"/>
                  </a:moveTo>
                  <a:lnTo>
                    <a:pt x="186178" y="113284"/>
                  </a:lnTo>
                </a:path>
                <a:path w="791209" h="483234">
                  <a:moveTo>
                    <a:pt x="278754" y="113284"/>
                  </a:moveTo>
                  <a:lnTo>
                    <a:pt x="283198" y="102794"/>
                  </a:lnTo>
                </a:path>
                <a:path w="791209" h="483234">
                  <a:moveTo>
                    <a:pt x="411928" y="113284"/>
                  </a:moveTo>
                  <a:lnTo>
                    <a:pt x="465716" y="62484"/>
                  </a:lnTo>
                </a:path>
                <a:path w="791209" h="483234">
                  <a:moveTo>
                    <a:pt x="317141" y="62484"/>
                  </a:moveTo>
                  <a:lnTo>
                    <a:pt x="331833" y="75184"/>
                  </a:lnTo>
                </a:path>
                <a:path w="791209" h="483234">
                  <a:moveTo>
                    <a:pt x="332336" y="75618"/>
                  </a:moveTo>
                  <a:lnTo>
                    <a:pt x="346525" y="87884"/>
                  </a:lnTo>
                </a:path>
                <a:path w="791209" h="483234">
                  <a:moveTo>
                    <a:pt x="348492" y="89583"/>
                  </a:moveTo>
                  <a:lnTo>
                    <a:pt x="375910" y="113284"/>
                  </a:lnTo>
                </a:path>
                <a:path w="791209" h="483234">
                  <a:moveTo>
                    <a:pt x="114283" y="87884"/>
                  </a:moveTo>
                  <a:lnTo>
                    <a:pt x="150230" y="100584"/>
                  </a:lnTo>
                </a:path>
                <a:path w="791209" h="483234">
                  <a:moveTo>
                    <a:pt x="284135" y="100584"/>
                  </a:moveTo>
                  <a:lnTo>
                    <a:pt x="289516" y="87884"/>
                  </a:lnTo>
                </a:path>
                <a:path w="791209" h="483234">
                  <a:moveTo>
                    <a:pt x="85027" y="77548"/>
                  </a:moveTo>
                  <a:lnTo>
                    <a:pt x="114283" y="87884"/>
                  </a:lnTo>
                </a:path>
                <a:path w="791209" h="483234">
                  <a:moveTo>
                    <a:pt x="289516" y="87884"/>
                  </a:moveTo>
                  <a:lnTo>
                    <a:pt x="294898" y="75184"/>
                  </a:lnTo>
                </a:path>
                <a:path w="791209" h="483234">
                  <a:moveTo>
                    <a:pt x="42388" y="62484"/>
                  </a:moveTo>
                  <a:lnTo>
                    <a:pt x="78335" y="75184"/>
                  </a:lnTo>
                </a:path>
                <a:path w="791209" h="483234">
                  <a:moveTo>
                    <a:pt x="294898" y="75184"/>
                  </a:moveTo>
                  <a:lnTo>
                    <a:pt x="300207" y="62653"/>
                  </a:lnTo>
                </a:path>
              </a:pathLst>
            </a:custGeom>
            <a:ln w="10668">
              <a:solidFill>
                <a:srgbClr val="366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211823" y="6120383"/>
              <a:ext cx="791210" cy="483234"/>
            </a:xfrm>
            <a:custGeom>
              <a:avLst/>
              <a:gdLst/>
              <a:ahLst/>
              <a:cxnLst/>
              <a:rect l="l" t="t" r="r" b="b"/>
              <a:pathLst>
                <a:path w="791209" h="483234">
                  <a:moveTo>
                    <a:pt x="309371" y="483107"/>
                  </a:moveTo>
                  <a:lnTo>
                    <a:pt x="281939" y="348996"/>
                  </a:lnTo>
                  <a:lnTo>
                    <a:pt x="173735" y="393191"/>
                  </a:lnTo>
                  <a:lnTo>
                    <a:pt x="207263" y="310896"/>
                  </a:lnTo>
                  <a:lnTo>
                    <a:pt x="4572" y="326135"/>
                  </a:lnTo>
                  <a:lnTo>
                    <a:pt x="135635" y="263651"/>
                  </a:lnTo>
                  <a:lnTo>
                    <a:pt x="0" y="192023"/>
                  </a:lnTo>
                  <a:lnTo>
                    <a:pt x="169163" y="170687"/>
                  </a:lnTo>
                  <a:lnTo>
                    <a:pt x="12191" y="51815"/>
                  </a:lnTo>
                  <a:lnTo>
                    <a:pt x="266699" y="141731"/>
                  </a:lnTo>
                  <a:lnTo>
                    <a:pt x="304799" y="51815"/>
                  </a:lnTo>
                  <a:lnTo>
                    <a:pt x="394715" y="129539"/>
                  </a:lnTo>
                  <a:lnTo>
                    <a:pt x="531875" y="0"/>
                  </a:lnTo>
                  <a:lnTo>
                    <a:pt x="518159" y="118871"/>
                  </a:lnTo>
                  <a:lnTo>
                    <a:pt x="672084" y="99059"/>
                  </a:lnTo>
                  <a:lnTo>
                    <a:pt x="611123" y="163067"/>
                  </a:lnTo>
                  <a:lnTo>
                    <a:pt x="772667" y="181355"/>
                  </a:lnTo>
                  <a:lnTo>
                    <a:pt x="644651" y="233171"/>
                  </a:lnTo>
                  <a:lnTo>
                    <a:pt x="790955" y="297179"/>
                  </a:lnTo>
                  <a:lnTo>
                    <a:pt x="615696" y="289559"/>
                  </a:lnTo>
                  <a:lnTo>
                    <a:pt x="664463" y="403859"/>
                  </a:lnTo>
                  <a:lnTo>
                    <a:pt x="513587" y="323087"/>
                  </a:lnTo>
                  <a:lnTo>
                    <a:pt x="484631" y="440435"/>
                  </a:lnTo>
                  <a:lnTo>
                    <a:pt x="385571" y="333756"/>
                  </a:lnTo>
                  <a:lnTo>
                    <a:pt x="309371" y="483107"/>
                  </a:lnTo>
                  <a:close/>
                </a:path>
              </a:pathLst>
            </a:custGeom>
            <a:solidFill>
              <a:srgbClr val="4F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211823" y="6120383"/>
              <a:ext cx="791210" cy="483234"/>
            </a:xfrm>
            <a:custGeom>
              <a:avLst/>
              <a:gdLst/>
              <a:ahLst/>
              <a:cxnLst/>
              <a:rect l="l" t="t" r="r" b="b"/>
              <a:pathLst>
                <a:path w="791209" h="483234">
                  <a:moveTo>
                    <a:pt x="394715" y="129539"/>
                  </a:moveTo>
                  <a:lnTo>
                    <a:pt x="531875" y="0"/>
                  </a:lnTo>
                  <a:lnTo>
                    <a:pt x="518159" y="118871"/>
                  </a:lnTo>
                  <a:lnTo>
                    <a:pt x="672084" y="99059"/>
                  </a:lnTo>
                  <a:lnTo>
                    <a:pt x="611123" y="163067"/>
                  </a:lnTo>
                  <a:lnTo>
                    <a:pt x="772667" y="181355"/>
                  </a:lnTo>
                  <a:lnTo>
                    <a:pt x="644651" y="233171"/>
                  </a:lnTo>
                  <a:lnTo>
                    <a:pt x="790955" y="297179"/>
                  </a:lnTo>
                  <a:lnTo>
                    <a:pt x="615696" y="289559"/>
                  </a:lnTo>
                  <a:lnTo>
                    <a:pt x="664463" y="403859"/>
                  </a:lnTo>
                  <a:lnTo>
                    <a:pt x="513587" y="323087"/>
                  </a:lnTo>
                  <a:lnTo>
                    <a:pt x="484631" y="440435"/>
                  </a:lnTo>
                  <a:lnTo>
                    <a:pt x="385571" y="333756"/>
                  </a:lnTo>
                  <a:lnTo>
                    <a:pt x="309371" y="483107"/>
                  </a:lnTo>
                  <a:lnTo>
                    <a:pt x="281939" y="348996"/>
                  </a:lnTo>
                  <a:lnTo>
                    <a:pt x="173735" y="393191"/>
                  </a:lnTo>
                  <a:lnTo>
                    <a:pt x="207263" y="310896"/>
                  </a:lnTo>
                  <a:lnTo>
                    <a:pt x="4572" y="326135"/>
                  </a:lnTo>
                  <a:lnTo>
                    <a:pt x="135635" y="263651"/>
                  </a:lnTo>
                  <a:lnTo>
                    <a:pt x="0" y="192023"/>
                  </a:lnTo>
                  <a:lnTo>
                    <a:pt x="169163" y="170687"/>
                  </a:lnTo>
                  <a:lnTo>
                    <a:pt x="12191" y="51815"/>
                  </a:lnTo>
                  <a:lnTo>
                    <a:pt x="266699" y="141731"/>
                  </a:lnTo>
                  <a:lnTo>
                    <a:pt x="304799" y="51815"/>
                  </a:lnTo>
                  <a:lnTo>
                    <a:pt x="394715" y="129539"/>
                  </a:lnTo>
                  <a:close/>
                </a:path>
              </a:pathLst>
            </a:custGeom>
            <a:ln w="10668">
              <a:solidFill>
                <a:srgbClr val="366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452098" y="6208230"/>
            <a:ext cx="248920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105" dirty="0">
                <a:solidFill>
                  <a:srgbClr val="FFFFFF"/>
                </a:solidFill>
                <a:latin typeface="Cambria"/>
                <a:cs typeface="Cambria"/>
              </a:rPr>
              <a:t>PC</a:t>
            </a:r>
            <a:endParaRPr sz="1300">
              <a:latin typeface="Cambria"/>
              <a:cs typeface="Cambria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60775" y="1273809"/>
            <a:ext cx="143256" cy="8407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06467" y="1273809"/>
            <a:ext cx="143256" cy="8407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930139" y="1273809"/>
            <a:ext cx="143256" cy="8407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81912" y="1277112"/>
            <a:ext cx="173736" cy="80771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976627" y="1277112"/>
            <a:ext cx="173735" cy="80771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1581912" y="1277112"/>
            <a:ext cx="1736089" cy="384175"/>
            <a:chOff x="1581912" y="1277112"/>
            <a:chExt cx="1736089" cy="384175"/>
          </a:xfrm>
        </p:grpSpPr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484119" y="1277112"/>
              <a:ext cx="173736" cy="8077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811780" y="1277112"/>
              <a:ext cx="97535" cy="8077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10867" y="1277112"/>
              <a:ext cx="283464" cy="17221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932175" y="1277112"/>
              <a:ext cx="371856" cy="17221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005584" y="1277112"/>
              <a:ext cx="455675" cy="17221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513075" y="1277112"/>
              <a:ext cx="370332" cy="17221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714243" y="1357884"/>
              <a:ext cx="109728" cy="9143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163824" y="1526539"/>
              <a:ext cx="45719" cy="1422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194608" y="1449324"/>
              <a:ext cx="120091" cy="9143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711451" y="1539240"/>
              <a:ext cx="44196" cy="152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10867" y="1449324"/>
              <a:ext cx="91440" cy="9143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912620" y="1490472"/>
              <a:ext cx="45720" cy="5029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813559" y="1449324"/>
              <a:ext cx="53340" cy="91439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106168" y="1539240"/>
              <a:ext cx="44196" cy="152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005584" y="1449324"/>
              <a:ext cx="91440" cy="9143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208276" y="1449324"/>
              <a:ext cx="224028" cy="91439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613659" y="1539240"/>
              <a:ext cx="44196" cy="152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513075" y="1449324"/>
              <a:ext cx="91440" cy="9143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714243" y="1449324"/>
              <a:ext cx="169164" cy="91439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003803" y="1449324"/>
              <a:ext cx="53340" cy="9143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786128" y="1540764"/>
              <a:ext cx="172212" cy="91439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163824" y="1540764"/>
              <a:ext cx="153924" cy="120395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179320" y="1540764"/>
              <a:ext cx="165607" cy="91439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688335" y="1540764"/>
              <a:ext cx="97536" cy="91439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581912" y="1540764"/>
              <a:ext cx="1301495" cy="114299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974848" y="1540764"/>
              <a:ext cx="112775" cy="114299"/>
            </a:xfrm>
            <a:prstGeom prst="rect">
              <a:avLst/>
            </a:prstGeom>
          </p:spPr>
        </p:pic>
      </p:grpSp>
      <p:grpSp>
        <p:nvGrpSpPr>
          <p:cNvPr id="40" name="object 40"/>
          <p:cNvGrpSpPr/>
          <p:nvPr/>
        </p:nvGrpSpPr>
        <p:grpSpPr>
          <a:xfrm>
            <a:off x="3531108" y="1272540"/>
            <a:ext cx="382905" cy="388620"/>
            <a:chOff x="3531108" y="1272540"/>
            <a:chExt cx="382905" cy="388620"/>
          </a:xfrm>
        </p:grpSpPr>
        <p:pic>
          <p:nvPicPr>
            <p:cNvPr id="41" name="object 41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3531870" y="1272540"/>
              <a:ext cx="381762" cy="17678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3765803" y="1357884"/>
              <a:ext cx="147828" cy="91439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3646963" y="1449324"/>
              <a:ext cx="58962" cy="91439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531108" y="1449324"/>
              <a:ext cx="60959" cy="91439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765803" y="1449324"/>
              <a:ext cx="92964" cy="91439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535680" y="1540764"/>
              <a:ext cx="315467" cy="120395"/>
            </a:xfrm>
            <a:prstGeom prst="rect">
              <a:avLst/>
            </a:prstGeom>
          </p:spPr>
        </p:pic>
      </p:grpSp>
      <p:grpSp>
        <p:nvGrpSpPr>
          <p:cNvPr id="47" name="object 47"/>
          <p:cNvGrpSpPr/>
          <p:nvPr/>
        </p:nvGrpSpPr>
        <p:grpSpPr>
          <a:xfrm>
            <a:off x="4507991" y="1277112"/>
            <a:ext cx="1315720" cy="384175"/>
            <a:chOff x="4507991" y="1277112"/>
            <a:chExt cx="1315720" cy="384175"/>
          </a:xfrm>
        </p:grpSpPr>
        <p:pic>
          <p:nvPicPr>
            <p:cNvPr id="48" name="object 48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4808219" y="1277112"/>
              <a:ext cx="97535" cy="80771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4507991" y="1277112"/>
              <a:ext cx="281940" cy="172212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5119115" y="1277112"/>
              <a:ext cx="393191" cy="172212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931663" y="1357884"/>
              <a:ext cx="141732" cy="91439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5367528" y="1277112"/>
              <a:ext cx="455675" cy="172212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4724399" y="1357884"/>
              <a:ext cx="144780" cy="91439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4509515" y="1526539"/>
              <a:ext cx="45719" cy="14224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540300" y="1449324"/>
              <a:ext cx="120090" cy="91439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4933187" y="1526539"/>
              <a:ext cx="45719" cy="14224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4963972" y="1449324"/>
              <a:ext cx="120091" cy="91439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4757927" y="1449324"/>
              <a:ext cx="79756" cy="91439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5190744" y="1449324"/>
              <a:ext cx="53339" cy="91439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5466587" y="1539240"/>
              <a:ext cx="45719" cy="1523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5367528" y="1449324"/>
              <a:ext cx="91439" cy="91439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5570219" y="1449324"/>
              <a:ext cx="224028" cy="91439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4509515" y="1540764"/>
              <a:ext cx="153924" cy="120395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4933187" y="1540764"/>
              <a:ext cx="153924" cy="120395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5541263" y="1540764"/>
              <a:ext cx="165607" cy="91439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4745735" y="1540764"/>
              <a:ext cx="106680" cy="114299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5161787" y="1540764"/>
              <a:ext cx="112776" cy="114299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5338571" y="1540764"/>
              <a:ext cx="484632" cy="114299"/>
            </a:xfrm>
            <a:prstGeom prst="rect">
              <a:avLst/>
            </a:prstGeom>
          </p:spPr>
        </p:pic>
      </p:grpSp>
      <p:grpSp>
        <p:nvGrpSpPr>
          <p:cNvPr id="69" name="object 69"/>
          <p:cNvGrpSpPr/>
          <p:nvPr/>
        </p:nvGrpSpPr>
        <p:grpSpPr>
          <a:xfrm>
            <a:off x="6024371" y="1272540"/>
            <a:ext cx="382905" cy="388620"/>
            <a:chOff x="6024371" y="1272540"/>
            <a:chExt cx="382905" cy="388620"/>
          </a:xfrm>
        </p:grpSpPr>
        <p:pic>
          <p:nvPicPr>
            <p:cNvPr id="70" name="object 70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6025133" y="1272540"/>
              <a:ext cx="381762" cy="176783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6259067" y="1357884"/>
              <a:ext cx="147828" cy="91439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6140227" y="1449324"/>
              <a:ext cx="58962" cy="91439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6024371" y="1449324"/>
              <a:ext cx="60960" cy="91439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6259067" y="1449324"/>
              <a:ext cx="92964" cy="91439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6028944" y="1540764"/>
              <a:ext cx="315467" cy="120395"/>
            </a:xfrm>
            <a:prstGeom prst="rect">
              <a:avLst/>
            </a:prstGeom>
          </p:spPr>
        </p:pic>
      </p:grpSp>
      <p:grpSp>
        <p:nvGrpSpPr>
          <p:cNvPr id="76" name="object 76"/>
          <p:cNvGrpSpPr/>
          <p:nvPr/>
        </p:nvGrpSpPr>
        <p:grpSpPr>
          <a:xfrm>
            <a:off x="6601967" y="1273555"/>
            <a:ext cx="1408430" cy="447040"/>
            <a:chOff x="6601967" y="1273555"/>
            <a:chExt cx="1408430" cy="447040"/>
          </a:xfrm>
        </p:grpSpPr>
        <p:pic>
          <p:nvPicPr>
            <p:cNvPr id="77" name="object 77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7580375" y="1277112"/>
              <a:ext cx="196595" cy="80771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7912607" y="1277112"/>
              <a:ext cx="97536" cy="80771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7056119" y="1277112"/>
              <a:ext cx="140208" cy="172212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6601967" y="1273555"/>
              <a:ext cx="294132" cy="267207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7446263" y="1277112"/>
              <a:ext cx="448055" cy="172212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6918959" y="1277112"/>
              <a:ext cx="92963" cy="263651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7255763" y="1277112"/>
              <a:ext cx="108203" cy="263651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7828787" y="1357884"/>
              <a:ext cx="144780" cy="91439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7050894" y="1449324"/>
              <a:ext cx="151528" cy="91439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7382255" y="1490471"/>
              <a:ext cx="45720" cy="50291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7475219" y="1449324"/>
              <a:ext cx="53340" cy="91439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7652003" y="1449324"/>
              <a:ext cx="53340" cy="91439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7862315" y="1449324"/>
              <a:ext cx="79756" cy="91439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6606539" y="1540763"/>
              <a:ext cx="166446" cy="91439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7016495" y="1540763"/>
              <a:ext cx="102107" cy="91439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7255763" y="1540763"/>
              <a:ext cx="172212" cy="91439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7623047" y="1540763"/>
              <a:ext cx="112775" cy="114299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6822947" y="1540763"/>
              <a:ext cx="734567" cy="120395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6626351" y="1632204"/>
              <a:ext cx="147828" cy="88391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7850123" y="1540763"/>
              <a:ext cx="106680" cy="114299"/>
            </a:xfrm>
            <a:prstGeom prst="rect">
              <a:avLst/>
            </a:prstGeom>
          </p:spPr>
        </p:pic>
      </p:grpSp>
      <p:grpSp>
        <p:nvGrpSpPr>
          <p:cNvPr id="97" name="object 97"/>
          <p:cNvGrpSpPr/>
          <p:nvPr/>
        </p:nvGrpSpPr>
        <p:grpSpPr>
          <a:xfrm>
            <a:off x="4087367" y="1277112"/>
            <a:ext cx="218440" cy="378460"/>
            <a:chOff x="4087367" y="1277112"/>
            <a:chExt cx="218440" cy="378460"/>
          </a:xfrm>
        </p:grpSpPr>
        <p:pic>
          <p:nvPicPr>
            <p:cNvPr id="98" name="object 98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4126991" y="1277112"/>
              <a:ext cx="140208" cy="172212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4121766" y="1449324"/>
              <a:ext cx="151529" cy="91439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4087367" y="1540764"/>
              <a:ext cx="102108" cy="91439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4087367" y="1540764"/>
              <a:ext cx="217932" cy="114299"/>
            </a:xfrm>
            <a:prstGeom prst="rect">
              <a:avLst/>
            </a:prstGeom>
          </p:spPr>
        </p:pic>
      </p:grpSp>
      <p:grpSp>
        <p:nvGrpSpPr>
          <p:cNvPr id="102" name="object 102"/>
          <p:cNvGrpSpPr/>
          <p:nvPr/>
        </p:nvGrpSpPr>
        <p:grpSpPr>
          <a:xfrm>
            <a:off x="1589532" y="1827275"/>
            <a:ext cx="1492250" cy="388620"/>
            <a:chOff x="1589532" y="1827275"/>
            <a:chExt cx="1492250" cy="388620"/>
          </a:xfrm>
        </p:grpSpPr>
        <p:pic>
          <p:nvPicPr>
            <p:cNvPr id="103" name="object 103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1589532" y="1827275"/>
              <a:ext cx="169163" cy="388620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1798320" y="1827275"/>
              <a:ext cx="175259" cy="388620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2700527" y="1827275"/>
              <a:ext cx="175260" cy="388620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2007108" y="1831847"/>
              <a:ext cx="220979" cy="377951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2250948" y="1831847"/>
              <a:ext cx="196595" cy="377951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2467356" y="1831847"/>
              <a:ext cx="216408" cy="377951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2909316" y="1831847"/>
              <a:ext cx="172211" cy="377951"/>
            </a:xfrm>
            <a:prstGeom prst="rect">
              <a:avLst/>
            </a:prstGeom>
          </p:spPr>
        </p:pic>
      </p:grpSp>
      <p:sp>
        <p:nvSpPr>
          <p:cNvPr id="110" name="object 110"/>
          <p:cNvSpPr txBox="1"/>
          <p:nvPr/>
        </p:nvSpPr>
        <p:spPr>
          <a:xfrm>
            <a:off x="9445267" y="6190003"/>
            <a:ext cx="304800" cy="3778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0650" marR="5080" indent="-108585">
              <a:lnSpc>
                <a:spcPct val="100800"/>
              </a:lnSpc>
              <a:spcBef>
                <a:spcPts val="90"/>
              </a:spcBef>
            </a:pPr>
            <a:r>
              <a:rPr sz="1150" b="1" spc="-90" dirty="0">
                <a:solidFill>
                  <a:srgbClr val="FFFFFF"/>
                </a:solidFill>
                <a:latin typeface="Cambria"/>
                <a:cs typeface="Cambria"/>
              </a:rPr>
              <a:t>Page</a:t>
            </a:r>
            <a:r>
              <a:rPr sz="1150" b="1" spc="50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150" b="1" spc="-50" dirty="0">
                <a:solidFill>
                  <a:srgbClr val="FFFFFF"/>
                </a:solidFill>
                <a:latin typeface="Cambria"/>
                <a:cs typeface="Cambria"/>
              </a:rPr>
              <a:t>5</a:t>
            </a:r>
            <a:endParaRPr sz="1150">
              <a:latin typeface="Cambria"/>
              <a:cs typeface="Cambria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1482310" y="2255026"/>
            <a:ext cx="6499225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-204" dirty="0">
                <a:latin typeface="Cambria"/>
                <a:cs typeface="Cambria"/>
              </a:rPr>
              <a:t>The</a:t>
            </a:r>
            <a:r>
              <a:rPr sz="1300" spc="130" dirty="0">
                <a:latin typeface="Cambria"/>
                <a:cs typeface="Cambria"/>
              </a:rPr>
              <a:t> </a:t>
            </a:r>
            <a:r>
              <a:rPr sz="1300" spc="-140" dirty="0">
                <a:latin typeface="Cambria"/>
                <a:cs typeface="Cambria"/>
              </a:rPr>
              <a:t>firm’s</a:t>
            </a:r>
            <a:r>
              <a:rPr sz="1300" spc="70" dirty="0">
                <a:latin typeface="Cambria"/>
                <a:cs typeface="Cambria"/>
              </a:rPr>
              <a:t> </a:t>
            </a:r>
            <a:r>
              <a:rPr sz="1300" spc="-175" dirty="0">
                <a:latin typeface="Cambria"/>
                <a:cs typeface="Cambria"/>
              </a:rPr>
              <a:t>system</a:t>
            </a:r>
            <a:r>
              <a:rPr sz="1300" spc="114" dirty="0">
                <a:latin typeface="Cambria"/>
                <a:cs typeface="Cambria"/>
              </a:rPr>
              <a:t> </a:t>
            </a:r>
            <a:r>
              <a:rPr sz="1300" spc="-85" dirty="0">
                <a:latin typeface="Cambria"/>
                <a:cs typeface="Cambria"/>
              </a:rPr>
              <a:t>of</a:t>
            </a:r>
            <a:r>
              <a:rPr sz="1300" spc="105" dirty="0">
                <a:latin typeface="Cambria"/>
                <a:cs typeface="Cambria"/>
              </a:rPr>
              <a:t> </a:t>
            </a:r>
            <a:r>
              <a:rPr sz="1300" spc="-125" dirty="0">
                <a:latin typeface="Cambria"/>
                <a:cs typeface="Cambria"/>
              </a:rPr>
              <a:t>quality</a:t>
            </a:r>
            <a:r>
              <a:rPr sz="1300" spc="110" dirty="0">
                <a:latin typeface="Cambria"/>
                <a:cs typeface="Cambria"/>
              </a:rPr>
              <a:t> </a:t>
            </a:r>
            <a:r>
              <a:rPr sz="1300" spc="-170" dirty="0">
                <a:latin typeface="Cambria"/>
                <a:cs typeface="Cambria"/>
              </a:rPr>
              <a:t>control</a:t>
            </a:r>
            <a:r>
              <a:rPr sz="1300" spc="110" dirty="0">
                <a:latin typeface="Cambria"/>
                <a:cs typeface="Cambria"/>
              </a:rPr>
              <a:t> </a:t>
            </a:r>
            <a:r>
              <a:rPr sz="1300" spc="-190" dirty="0">
                <a:latin typeface="Cambria"/>
                <a:cs typeface="Cambria"/>
              </a:rPr>
              <a:t>should</a:t>
            </a:r>
            <a:r>
              <a:rPr sz="1300" spc="120" dirty="0">
                <a:latin typeface="Cambria"/>
                <a:cs typeface="Cambria"/>
              </a:rPr>
              <a:t> </a:t>
            </a:r>
            <a:r>
              <a:rPr sz="1300" spc="-160" dirty="0">
                <a:latin typeface="Cambria"/>
                <a:cs typeface="Cambria"/>
              </a:rPr>
              <a:t>include</a:t>
            </a:r>
            <a:r>
              <a:rPr sz="1300" spc="110" dirty="0">
                <a:latin typeface="Cambria"/>
                <a:cs typeface="Cambria"/>
              </a:rPr>
              <a:t> </a:t>
            </a:r>
            <a:r>
              <a:rPr sz="1300" spc="-145" dirty="0">
                <a:latin typeface="Cambria"/>
                <a:cs typeface="Cambria"/>
              </a:rPr>
              <a:t>policies</a:t>
            </a:r>
            <a:r>
              <a:rPr sz="1300" spc="105" dirty="0">
                <a:latin typeface="Cambria"/>
                <a:cs typeface="Cambria"/>
              </a:rPr>
              <a:t> </a:t>
            </a:r>
            <a:r>
              <a:rPr sz="1300" spc="-190" dirty="0">
                <a:latin typeface="Cambria"/>
                <a:cs typeface="Cambria"/>
              </a:rPr>
              <a:t>and</a:t>
            </a:r>
            <a:r>
              <a:rPr sz="1300" spc="114" dirty="0">
                <a:latin typeface="Cambria"/>
                <a:cs typeface="Cambria"/>
              </a:rPr>
              <a:t> </a:t>
            </a:r>
            <a:r>
              <a:rPr sz="1300" spc="-195" dirty="0">
                <a:latin typeface="Cambria"/>
                <a:cs typeface="Cambria"/>
              </a:rPr>
              <a:t>procedures</a:t>
            </a:r>
            <a:r>
              <a:rPr sz="1300" spc="125" dirty="0">
                <a:latin typeface="Cambria"/>
                <a:cs typeface="Cambria"/>
              </a:rPr>
              <a:t> </a:t>
            </a:r>
            <a:r>
              <a:rPr sz="1300" spc="-180" dirty="0">
                <a:latin typeface="Cambria"/>
                <a:cs typeface="Cambria"/>
              </a:rPr>
              <a:t>addressing</a:t>
            </a:r>
            <a:r>
              <a:rPr sz="1300" spc="135" dirty="0">
                <a:latin typeface="Cambria"/>
                <a:cs typeface="Cambria"/>
              </a:rPr>
              <a:t> </a:t>
            </a:r>
            <a:r>
              <a:rPr sz="1300" spc="-165" dirty="0">
                <a:latin typeface="Cambria"/>
                <a:cs typeface="Cambria"/>
              </a:rPr>
              <a:t>each</a:t>
            </a:r>
            <a:r>
              <a:rPr sz="1300" spc="110" dirty="0">
                <a:latin typeface="Cambria"/>
                <a:cs typeface="Cambria"/>
              </a:rPr>
              <a:t> </a:t>
            </a:r>
            <a:r>
              <a:rPr sz="1300" spc="-75" dirty="0">
                <a:latin typeface="Cambria"/>
                <a:cs typeface="Cambria"/>
              </a:rPr>
              <a:t>of</a:t>
            </a:r>
            <a:r>
              <a:rPr sz="1300" spc="105" dirty="0">
                <a:latin typeface="Cambria"/>
                <a:cs typeface="Cambria"/>
              </a:rPr>
              <a:t> </a:t>
            </a:r>
            <a:r>
              <a:rPr sz="1300" spc="-150" dirty="0">
                <a:latin typeface="Cambria"/>
                <a:cs typeface="Cambria"/>
              </a:rPr>
              <a:t>the</a:t>
            </a:r>
            <a:r>
              <a:rPr sz="1300" spc="114" dirty="0">
                <a:latin typeface="Cambria"/>
                <a:cs typeface="Cambria"/>
              </a:rPr>
              <a:t> </a:t>
            </a:r>
            <a:r>
              <a:rPr sz="1300" spc="-160" dirty="0">
                <a:latin typeface="Cambria"/>
                <a:cs typeface="Cambria"/>
              </a:rPr>
              <a:t>following</a:t>
            </a:r>
            <a:r>
              <a:rPr sz="1300" spc="90" dirty="0">
                <a:latin typeface="Cambria"/>
                <a:cs typeface="Cambria"/>
              </a:rPr>
              <a:t> </a:t>
            </a:r>
            <a:r>
              <a:rPr sz="1300" spc="-125" dirty="0">
                <a:latin typeface="Cambria"/>
                <a:cs typeface="Cambria"/>
              </a:rPr>
              <a:t>elements:</a:t>
            </a:r>
            <a:endParaRPr sz="1300">
              <a:latin typeface="Cambria"/>
              <a:cs typeface="Cambria"/>
            </a:endParaRPr>
          </a:p>
        </p:txBody>
      </p:sp>
      <p:sp>
        <p:nvSpPr>
          <p:cNvPr id="112" name="object 112"/>
          <p:cNvSpPr/>
          <p:nvPr/>
        </p:nvSpPr>
        <p:spPr>
          <a:xfrm>
            <a:off x="1496567" y="4622291"/>
            <a:ext cx="1083945" cy="650875"/>
          </a:xfrm>
          <a:custGeom>
            <a:avLst/>
            <a:gdLst/>
            <a:ahLst/>
            <a:cxnLst/>
            <a:rect l="l" t="t" r="r" b="b"/>
            <a:pathLst>
              <a:path w="1083945" h="650875">
                <a:moveTo>
                  <a:pt x="1083564" y="0"/>
                </a:moveTo>
                <a:lnTo>
                  <a:pt x="1083564" y="105156"/>
                </a:lnTo>
                <a:lnTo>
                  <a:pt x="105156" y="105156"/>
                </a:lnTo>
                <a:lnTo>
                  <a:pt x="105156" y="650747"/>
                </a:lnTo>
                <a:lnTo>
                  <a:pt x="0" y="650747"/>
                </a:lnTo>
                <a:lnTo>
                  <a:pt x="0" y="0"/>
                </a:lnTo>
                <a:lnTo>
                  <a:pt x="1083564" y="0"/>
                </a:lnTo>
                <a:close/>
              </a:path>
            </a:pathLst>
          </a:custGeom>
          <a:ln w="10668">
            <a:solidFill>
              <a:srgbClr val="4674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 txBox="1"/>
          <p:nvPr/>
        </p:nvSpPr>
        <p:spPr>
          <a:xfrm>
            <a:off x="1642337" y="4739097"/>
            <a:ext cx="893444" cy="111252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>
              <a:lnSpc>
                <a:spcPct val="89400"/>
              </a:lnSpc>
              <a:spcBef>
                <a:spcPts val="285"/>
              </a:spcBef>
            </a:pPr>
            <a:r>
              <a:rPr sz="1300" spc="40" dirty="0">
                <a:latin typeface="Cambria"/>
                <a:cs typeface="Cambria"/>
              </a:rPr>
              <a:t>Leadership </a:t>
            </a:r>
            <a:r>
              <a:rPr sz="1300" spc="35" dirty="0">
                <a:latin typeface="Cambria"/>
                <a:cs typeface="Cambria"/>
              </a:rPr>
              <a:t>responsibil </a:t>
            </a:r>
            <a:r>
              <a:rPr sz="1300" dirty="0">
                <a:latin typeface="Cambria"/>
                <a:cs typeface="Cambria"/>
              </a:rPr>
              <a:t>ities</a:t>
            </a:r>
            <a:r>
              <a:rPr sz="1300" spc="180" dirty="0">
                <a:latin typeface="Cambria"/>
                <a:cs typeface="Cambria"/>
              </a:rPr>
              <a:t> </a:t>
            </a:r>
            <a:r>
              <a:rPr sz="1300" spc="-25" dirty="0">
                <a:latin typeface="Cambria"/>
                <a:cs typeface="Cambria"/>
              </a:rPr>
              <a:t>for </a:t>
            </a:r>
            <a:r>
              <a:rPr sz="1300" spc="-10" dirty="0">
                <a:latin typeface="Cambria"/>
                <a:cs typeface="Cambria"/>
              </a:rPr>
              <a:t>quality </a:t>
            </a:r>
            <a:r>
              <a:rPr sz="1300" dirty="0">
                <a:latin typeface="Cambria"/>
                <a:cs typeface="Cambria"/>
              </a:rPr>
              <a:t>within</a:t>
            </a:r>
            <a:r>
              <a:rPr sz="1300" spc="95" dirty="0">
                <a:latin typeface="Cambria"/>
                <a:cs typeface="Cambria"/>
              </a:rPr>
              <a:t> </a:t>
            </a:r>
            <a:r>
              <a:rPr sz="1300" spc="-25" dirty="0">
                <a:latin typeface="Cambria"/>
                <a:cs typeface="Cambria"/>
              </a:rPr>
              <a:t>the </a:t>
            </a:r>
            <a:r>
              <a:rPr sz="1300" spc="-10" dirty="0">
                <a:latin typeface="Cambria"/>
                <a:cs typeface="Cambria"/>
              </a:rPr>
              <a:t>firm.</a:t>
            </a:r>
            <a:endParaRPr sz="1300">
              <a:latin typeface="Cambria"/>
              <a:cs typeface="Cambria"/>
            </a:endParaRPr>
          </a:p>
        </p:txBody>
      </p:sp>
      <p:sp>
        <p:nvSpPr>
          <p:cNvPr id="114" name="object 114"/>
          <p:cNvSpPr/>
          <p:nvPr/>
        </p:nvSpPr>
        <p:spPr>
          <a:xfrm>
            <a:off x="2397251" y="4326635"/>
            <a:ext cx="184785" cy="184785"/>
          </a:xfrm>
          <a:custGeom>
            <a:avLst/>
            <a:gdLst/>
            <a:ahLst/>
            <a:cxnLst/>
            <a:rect l="l" t="t" r="r" b="b"/>
            <a:pathLst>
              <a:path w="184785" h="184785">
                <a:moveTo>
                  <a:pt x="0" y="184404"/>
                </a:moveTo>
                <a:lnTo>
                  <a:pt x="184404" y="0"/>
                </a:lnTo>
                <a:lnTo>
                  <a:pt x="184404" y="184404"/>
                </a:lnTo>
                <a:lnTo>
                  <a:pt x="0" y="184404"/>
                </a:lnTo>
                <a:close/>
              </a:path>
            </a:pathLst>
          </a:custGeom>
          <a:ln w="10668">
            <a:solidFill>
              <a:srgbClr val="4674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2692907" y="4326635"/>
            <a:ext cx="1082040" cy="650875"/>
          </a:xfrm>
          <a:custGeom>
            <a:avLst/>
            <a:gdLst/>
            <a:ahLst/>
            <a:cxnLst/>
            <a:rect l="l" t="t" r="r" b="b"/>
            <a:pathLst>
              <a:path w="1082039" h="650875">
                <a:moveTo>
                  <a:pt x="1082040" y="0"/>
                </a:moveTo>
                <a:lnTo>
                  <a:pt x="1082040" y="105156"/>
                </a:lnTo>
                <a:lnTo>
                  <a:pt x="105156" y="105156"/>
                </a:lnTo>
                <a:lnTo>
                  <a:pt x="105156" y="650748"/>
                </a:lnTo>
                <a:lnTo>
                  <a:pt x="0" y="650748"/>
                </a:lnTo>
                <a:lnTo>
                  <a:pt x="0" y="0"/>
                </a:lnTo>
                <a:lnTo>
                  <a:pt x="1082040" y="0"/>
                </a:lnTo>
                <a:close/>
              </a:path>
            </a:pathLst>
          </a:custGeom>
          <a:ln w="10668">
            <a:solidFill>
              <a:srgbClr val="4674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 txBox="1"/>
          <p:nvPr/>
        </p:nvSpPr>
        <p:spPr>
          <a:xfrm>
            <a:off x="2838738" y="4443516"/>
            <a:ext cx="831215" cy="58166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>
              <a:lnSpc>
                <a:spcPct val="89600"/>
              </a:lnSpc>
              <a:spcBef>
                <a:spcPts val="280"/>
              </a:spcBef>
            </a:pPr>
            <a:r>
              <a:rPr sz="1300" spc="-10" dirty="0">
                <a:latin typeface="Cambria"/>
                <a:cs typeface="Cambria"/>
              </a:rPr>
              <a:t>Ethical </a:t>
            </a:r>
            <a:r>
              <a:rPr sz="1300" spc="35" dirty="0">
                <a:latin typeface="Cambria"/>
                <a:cs typeface="Cambria"/>
              </a:rPr>
              <a:t>requireme </a:t>
            </a:r>
            <a:r>
              <a:rPr sz="1300" spc="-20" dirty="0">
                <a:latin typeface="Cambria"/>
                <a:cs typeface="Cambria"/>
              </a:rPr>
              <a:t>nts.</a:t>
            </a:r>
            <a:endParaRPr sz="1300">
              <a:latin typeface="Cambria"/>
              <a:cs typeface="Cambria"/>
            </a:endParaRPr>
          </a:p>
        </p:txBody>
      </p:sp>
      <p:sp>
        <p:nvSpPr>
          <p:cNvPr id="117" name="object 117"/>
          <p:cNvSpPr/>
          <p:nvPr/>
        </p:nvSpPr>
        <p:spPr>
          <a:xfrm>
            <a:off x="3593591" y="4030979"/>
            <a:ext cx="184785" cy="184785"/>
          </a:xfrm>
          <a:custGeom>
            <a:avLst/>
            <a:gdLst/>
            <a:ahLst/>
            <a:cxnLst/>
            <a:rect l="l" t="t" r="r" b="b"/>
            <a:pathLst>
              <a:path w="184785" h="184785">
                <a:moveTo>
                  <a:pt x="0" y="184403"/>
                </a:moveTo>
                <a:lnTo>
                  <a:pt x="184404" y="0"/>
                </a:lnTo>
                <a:lnTo>
                  <a:pt x="184404" y="184403"/>
                </a:lnTo>
                <a:lnTo>
                  <a:pt x="0" y="184403"/>
                </a:lnTo>
                <a:close/>
              </a:path>
            </a:pathLst>
          </a:custGeom>
          <a:ln w="10668">
            <a:solidFill>
              <a:srgbClr val="4674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3889247" y="4030979"/>
            <a:ext cx="1082040" cy="649605"/>
          </a:xfrm>
          <a:custGeom>
            <a:avLst/>
            <a:gdLst/>
            <a:ahLst/>
            <a:cxnLst/>
            <a:rect l="l" t="t" r="r" b="b"/>
            <a:pathLst>
              <a:path w="1082039" h="649604">
                <a:moveTo>
                  <a:pt x="1082039" y="0"/>
                </a:moveTo>
                <a:lnTo>
                  <a:pt x="1082039" y="103631"/>
                </a:lnTo>
                <a:lnTo>
                  <a:pt x="105155" y="103631"/>
                </a:lnTo>
                <a:lnTo>
                  <a:pt x="105155" y="649223"/>
                </a:lnTo>
                <a:lnTo>
                  <a:pt x="0" y="649223"/>
                </a:lnTo>
                <a:lnTo>
                  <a:pt x="0" y="0"/>
                </a:lnTo>
                <a:lnTo>
                  <a:pt x="1082039" y="0"/>
                </a:lnTo>
                <a:close/>
              </a:path>
            </a:pathLst>
          </a:custGeom>
          <a:ln w="10668">
            <a:solidFill>
              <a:srgbClr val="4674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 txBox="1"/>
          <p:nvPr/>
        </p:nvSpPr>
        <p:spPr>
          <a:xfrm>
            <a:off x="4035057" y="4146299"/>
            <a:ext cx="864235" cy="1644014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>
              <a:lnSpc>
                <a:spcPct val="89400"/>
              </a:lnSpc>
              <a:spcBef>
                <a:spcPts val="285"/>
              </a:spcBef>
            </a:pPr>
            <a:r>
              <a:rPr sz="1300" spc="60" dirty="0">
                <a:latin typeface="Cambria"/>
                <a:cs typeface="Cambria"/>
              </a:rPr>
              <a:t>Acceptanc </a:t>
            </a:r>
            <a:r>
              <a:rPr sz="1300" spc="110" dirty="0">
                <a:latin typeface="Cambria"/>
                <a:cs typeface="Cambria"/>
              </a:rPr>
              <a:t>e</a:t>
            </a:r>
            <a:r>
              <a:rPr sz="1300" spc="50" dirty="0">
                <a:latin typeface="Cambria"/>
                <a:cs typeface="Cambria"/>
              </a:rPr>
              <a:t> </a:t>
            </a:r>
            <a:r>
              <a:rPr sz="1300" spc="30" dirty="0">
                <a:latin typeface="Cambria"/>
                <a:cs typeface="Cambria"/>
              </a:rPr>
              <a:t>and </a:t>
            </a:r>
            <a:r>
              <a:rPr sz="1300" spc="-10" dirty="0">
                <a:latin typeface="Cambria"/>
                <a:cs typeface="Cambria"/>
              </a:rPr>
              <a:t>continuanc </a:t>
            </a:r>
            <a:r>
              <a:rPr sz="1300" spc="110" dirty="0">
                <a:latin typeface="Cambria"/>
                <a:cs typeface="Cambria"/>
              </a:rPr>
              <a:t>e</a:t>
            </a:r>
            <a:r>
              <a:rPr sz="1300" spc="80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of</a:t>
            </a:r>
            <a:r>
              <a:rPr sz="1300" spc="7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client relationshi </a:t>
            </a:r>
            <a:r>
              <a:rPr sz="1300" spc="65" dirty="0">
                <a:latin typeface="Cambria"/>
                <a:cs typeface="Cambria"/>
              </a:rPr>
              <a:t>ps</a:t>
            </a:r>
            <a:r>
              <a:rPr sz="1300" spc="50" dirty="0">
                <a:latin typeface="Cambria"/>
                <a:cs typeface="Cambria"/>
              </a:rPr>
              <a:t> </a:t>
            </a:r>
            <a:r>
              <a:rPr sz="1300" spc="30" dirty="0">
                <a:latin typeface="Cambria"/>
                <a:cs typeface="Cambria"/>
              </a:rPr>
              <a:t>and </a:t>
            </a:r>
            <a:r>
              <a:rPr sz="1300" spc="50" dirty="0">
                <a:latin typeface="Cambria"/>
                <a:cs typeface="Cambria"/>
              </a:rPr>
              <a:t>specific </a:t>
            </a:r>
            <a:r>
              <a:rPr sz="1300" spc="85" dirty="0">
                <a:latin typeface="Cambria"/>
                <a:cs typeface="Cambria"/>
              </a:rPr>
              <a:t>engageme </a:t>
            </a:r>
            <a:r>
              <a:rPr sz="1300" spc="-20" dirty="0">
                <a:latin typeface="Cambria"/>
                <a:cs typeface="Cambria"/>
              </a:rPr>
              <a:t>nts.</a:t>
            </a:r>
            <a:endParaRPr sz="1300">
              <a:latin typeface="Cambria"/>
              <a:cs typeface="Cambria"/>
            </a:endParaRPr>
          </a:p>
        </p:txBody>
      </p:sp>
      <p:sp>
        <p:nvSpPr>
          <p:cNvPr id="120" name="object 120"/>
          <p:cNvSpPr/>
          <p:nvPr/>
        </p:nvSpPr>
        <p:spPr>
          <a:xfrm>
            <a:off x="4789932" y="3735323"/>
            <a:ext cx="184785" cy="184785"/>
          </a:xfrm>
          <a:custGeom>
            <a:avLst/>
            <a:gdLst/>
            <a:ahLst/>
            <a:cxnLst/>
            <a:rect l="l" t="t" r="r" b="b"/>
            <a:pathLst>
              <a:path w="184785" h="184785">
                <a:moveTo>
                  <a:pt x="0" y="184403"/>
                </a:moveTo>
                <a:lnTo>
                  <a:pt x="184403" y="0"/>
                </a:lnTo>
                <a:lnTo>
                  <a:pt x="184403" y="184403"/>
                </a:lnTo>
                <a:lnTo>
                  <a:pt x="0" y="184403"/>
                </a:lnTo>
                <a:close/>
              </a:path>
            </a:pathLst>
          </a:custGeom>
          <a:ln w="10668">
            <a:solidFill>
              <a:srgbClr val="4674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5085588" y="3733800"/>
            <a:ext cx="1082040" cy="650875"/>
          </a:xfrm>
          <a:custGeom>
            <a:avLst/>
            <a:gdLst/>
            <a:ahLst/>
            <a:cxnLst/>
            <a:rect l="l" t="t" r="r" b="b"/>
            <a:pathLst>
              <a:path w="1082039" h="650875">
                <a:moveTo>
                  <a:pt x="1082040" y="0"/>
                </a:moveTo>
                <a:lnTo>
                  <a:pt x="1082040" y="105156"/>
                </a:lnTo>
                <a:lnTo>
                  <a:pt x="105156" y="105156"/>
                </a:lnTo>
                <a:lnTo>
                  <a:pt x="105156" y="650748"/>
                </a:lnTo>
                <a:lnTo>
                  <a:pt x="0" y="650748"/>
                </a:lnTo>
                <a:lnTo>
                  <a:pt x="0" y="0"/>
                </a:lnTo>
                <a:lnTo>
                  <a:pt x="1082040" y="0"/>
                </a:lnTo>
                <a:close/>
              </a:path>
            </a:pathLst>
          </a:custGeom>
          <a:ln w="10668">
            <a:solidFill>
              <a:srgbClr val="4674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 txBox="1"/>
          <p:nvPr/>
        </p:nvSpPr>
        <p:spPr>
          <a:xfrm>
            <a:off x="5231376" y="3850637"/>
            <a:ext cx="822325" cy="403860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5080">
              <a:lnSpc>
                <a:spcPts val="1390"/>
              </a:lnSpc>
              <a:spcBef>
                <a:spcPts val="305"/>
              </a:spcBef>
            </a:pPr>
            <a:r>
              <a:rPr sz="1300" spc="-10" dirty="0">
                <a:latin typeface="Cambria"/>
                <a:cs typeface="Cambria"/>
              </a:rPr>
              <a:t>Human </a:t>
            </a:r>
            <a:r>
              <a:rPr sz="1300" spc="40" dirty="0">
                <a:latin typeface="Cambria"/>
                <a:cs typeface="Cambria"/>
              </a:rPr>
              <a:t>resources.</a:t>
            </a:r>
            <a:endParaRPr sz="1300">
              <a:latin typeface="Cambria"/>
              <a:cs typeface="Cambria"/>
            </a:endParaRPr>
          </a:p>
        </p:txBody>
      </p:sp>
      <p:sp>
        <p:nvSpPr>
          <p:cNvPr id="123" name="object 123"/>
          <p:cNvSpPr/>
          <p:nvPr/>
        </p:nvSpPr>
        <p:spPr>
          <a:xfrm>
            <a:off x="5986271" y="3438144"/>
            <a:ext cx="184785" cy="184785"/>
          </a:xfrm>
          <a:custGeom>
            <a:avLst/>
            <a:gdLst/>
            <a:ahLst/>
            <a:cxnLst/>
            <a:rect l="l" t="t" r="r" b="b"/>
            <a:pathLst>
              <a:path w="184785" h="184785">
                <a:moveTo>
                  <a:pt x="0" y="184404"/>
                </a:moveTo>
                <a:lnTo>
                  <a:pt x="184404" y="0"/>
                </a:lnTo>
                <a:lnTo>
                  <a:pt x="184404" y="184404"/>
                </a:lnTo>
                <a:lnTo>
                  <a:pt x="0" y="184404"/>
                </a:lnTo>
                <a:close/>
              </a:path>
            </a:pathLst>
          </a:custGeom>
          <a:ln w="10668">
            <a:solidFill>
              <a:srgbClr val="4674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6281928" y="3438144"/>
            <a:ext cx="1082040" cy="650875"/>
          </a:xfrm>
          <a:custGeom>
            <a:avLst/>
            <a:gdLst/>
            <a:ahLst/>
            <a:cxnLst/>
            <a:rect l="l" t="t" r="r" b="b"/>
            <a:pathLst>
              <a:path w="1082040" h="650875">
                <a:moveTo>
                  <a:pt x="1082039" y="0"/>
                </a:moveTo>
                <a:lnTo>
                  <a:pt x="1082039" y="105156"/>
                </a:lnTo>
                <a:lnTo>
                  <a:pt x="105155" y="105156"/>
                </a:lnTo>
                <a:lnTo>
                  <a:pt x="105155" y="650748"/>
                </a:lnTo>
                <a:lnTo>
                  <a:pt x="0" y="650748"/>
                </a:lnTo>
                <a:lnTo>
                  <a:pt x="0" y="0"/>
                </a:lnTo>
                <a:lnTo>
                  <a:pt x="1082039" y="0"/>
                </a:lnTo>
                <a:close/>
              </a:path>
            </a:pathLst>
          </a:custGeom>
          <a:ln w="10668">
            <a:solidFill>
              <a:srgbClr val="4674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 txBox="1"/>
          <p:nvPr/>
        </p:nvSpPr>
        <p:spPr>
          <a:xfrm>
            <a:off x="6427695" y="3554974"/>
            <a:ext cx="855980" cy="75882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>
              <a:lnSpc>
                <a:spcPct val="89500"/>
              </a:lnSpc>
              <a:spcBef>
                <a:spcPts val="280"/>
              </a:spcBef>
            </a:pPr>
            <a:r>
              <a:rPr sz="1300" spc="80" dirty="0">
                <a:latin typeface="Cambria"/>
                <a:cs typeface="Cambria"/>
              </a:rPr>
              <a:t>Engageme </a:t>
            </a:r>
            <a:r>
              <a:rPr sz="1300" spc="-25" dirty="0">
                <a:latin typeface="Cambria"/>
                <a:cs typeface="Cambria"/>
              </a:rPr>
              <a:t>nt </a:t>
            </a:r>
            <a:r>
              <a:rPr sz="1300" spc="35" dirty="0">
                <a:latin typeface="Cambria"/>
                <a:cs typeface="Cambria"/>
              </a:rPr>
              <a:t>performan </a:t>
            </a:r>
            <a:r>
              <a:rPr sz="1300" spc="75" dirty="0">
                <a:latin typeface="Cambria"/>
                <a:cs typeface="Cambria"/>
              </a:rPr>
              <a:t>ce.</a:t>
            </a:r>
            <a:endParaRPr sz="1300">
              <a:latin typeface="Cambria"/>
              <a:cs typeface="Cambria"/>
            </a:endParaRPr>
          </a:p>
        </p:txBody>
      </p:sp>
      <p:sp>
        <p:nvSpPr>
          <p:cNvPr id="126" name="object 126"/>
          <p:cNvSpPr/>
          <p:nvPr/>
        </p:nvSpPr>
        <p:spPr>
          <a:xfrm>
            <a:off x="7182611" y="3142488"/>
            <a:ext cx="184785" cy="184785"/>
          </a:xfrm>
          <a:custGeom>
            <a:avLst/>
            <a:gdLst/>
            <a:ahLst/>
            <a:cxnLst/>
            <a:rect l="l" t="t" r="r" b="b"/>
            <a:pathLst>
              <a:path w="184784" h="184785">
                <a:moveTo>
                  <a:pt x="0" y="184403"/>
                </a:moveTo>
                <a:lnTo>
                  <a:pt x="184403" y="0"/>
                </a:lnTo>
                <a:lnTo>
                  <a:pt x="184403" y="184403"/>
                </a:lnTo>
                <a:lnTo>
                  <a:pt x="0" y="184403"/>
                </a:lnTo>
                <a:close/>
              </a:path>
            </a:pathLst>
          </a:custGeom>
          <a:ln w="10668">
            <a:solidFill>
              <a:srgbClr val="4674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7478267" y="3142488"/>
            <a:ext cx="1082040" cy="650875"/>
          </a:xfrm>
          <a:custGeom>
            <a:avLst/>
            <a:gdLst/>
            <a:ahLst/>
            <a:cxnLst/>
            <a:rect l="l" t="t" r="r" b="b"/>
            <a:pathLst>
              <a:path w="1082040" h="650875">
                <a:moveTo>
                  <a:pt x="1082039" y="0"/>
                </a:moveTo>
                <a:lnTo>
                  <a:pt x="1082039" y="105155"/>
                </a:lnTo>
                <a:lnTo>
                  <a:pt x="105155" y="105155"/>
                </a:lnTo>
                <a:lnTo>
                  <a:pt x="105155" y="650747"/>
                </a:lnTo>
                <a:lnTo>
                  <a:pt x="0" y="650747"/>
                </a:lnTo>
                <a:lnTo>
                  <a:pt x="0" y="0"/>
                </a:lnTo>
                <a:lnTo>
                  <a:pt x="1082039" y="0"/>
                </a:lnTo>
                <a:close/>
              </a:path>
            </a:pathLst>
          </a:custGeom>
          <a:ln w="10668">
            <a:solidFill>
              <a:srgbClr val="4674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 txBox="1"/>
          <p:nvPr/>
        </p:nvSpPr>
        <p:spPr>
          <a:xfrm>
            <a:off x="7624117" y="3259312"/>
            <a:ext cx="881380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35" dirty="0">
                <a:latin typeface="Cambria"/>
                <a:cs typeface="Cambria"/>
              </a:rPr>
              <a:t>Monitoring</a:t>
            </a:r>
            <a:endParaRPr sz="13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206489" y="6115049"/>
            <a:ext cx="802005" cy="494030"/>
            <a:chOff x="6206489" y="6115049"/>
            <a:chExt cx="802005" cy="494030"/>
          </a:xfrm>
        </p:grpSpPr>
        <p:sp>
          <p:nvSpPr>
            <p:cNvPr id="3" name="object 3"/>
            <p:cNvSpPr/>
            <p:nvPr/>
          </p:nvSpPr>
          <p:spPr>
            <a:xfrm>
              <a:off x="6211823" y="6120383"/>
              <a:ext cx="791210" cy="483234"/>
            </a:xfrm>
            <a:custGeom>
              <a:avLst/>
              <a:gdLst/>
              <a:ahLst/>
              <a:cxnLst/>
              <a:rect l="l" t="t" r="r" b="b"/>
              <a:pathLst>
                <a:path w="791209" h="483234">
                  <a:moveTo>
                    <a:pt x="404043" y="129540"/>
                  </a:moveTo>
                  <a:lnTo>
                    <a:pt x="394716" y="129540"/>
                  </a:lnTo>
                  <a:lnTo>
                    <a:pt x="531876" y="0"/>
                  </a:lnTo>
                  <a:lnTo>
                    <a:pt x="530527" y="11684"/>
                  </a:lnTo>
                  <a:lnTo>
                    <a:pt x="528828" y="11684"/>
                  </a:lnTo>
                  <a:lnTo>
                    <a:pt x="513588" y="24384"/>
                  </a:lnTo>
                  <a:lnTo>
                    <a:pt x="510540" y="24384"/>
                  </a:lnTo>
                  <a:lnTo>
                    <a:pt x="483108" y="49784"/>
                  </a:lnTo>
                  <a:lnTo>
                    <a:pt x="480060" y="49784"/>
                  </a:lnTo>
                  <a:lnTo>
                    <a:pt x="452628" y="75184"/>
                  </a:lnTo>
                  <a:lnTo>
                    <a:pt x="449580" y="87884"/>
                  </a:lnTo>
                  <a:lnTo>
                    <a:pt x="423672" y="113284"/>
                  </a:lnTo>
                  <a:lnTo>
                    <a:pt x="420624" y="113284"/>
                  </a:lnTo>
                  <a:lnTo>
                    <a:pt x="404043" y="129540"/>
                  </a:lnTo>
                  <a:close/>
                </a:path>
                <a:path w="791209" h="483234">
                  <a:moveTo>
                    <a:pt x="518160" y="118870"/>
                  </a:moveTo>
                  <a:lnTo>
                    <a:pt x="518160" y="113284"/>
                  </a:lnTo>
                  <a:lnTo>
                    <a:pt x="530352" y="11684"/>
                  </a:lnTo>
                  <a:lnTo>
                    <a:pt x="530527" y="11684"/>
                  </a:lnTo>
                  <a:lnTo>
                    <a:pt x="518160" y="118870"/>
                  </a:lnTo>
                  <a:close/>
                </a:path>
                <a:path w="791209" h="483234">
                  <a:moveTo>
                    <a:pt x="394716" y="138684"/>
                  </a:moveTo>
                  <a:lnTo>
                    <a:pt x="391668" y="138684"/>
                  </a:lnTo>
                  <a:lnTo>
                    <a:pt x="382524" y="125984"/>
                  </a:lnTo>
                  <a:lnTo>
                    <a:pt x="379476" y="125984"/>
                  </a:lnTo>
                  <a:lnTo>
                    <a:pt x="370332" y="113284"/>
                  </a:lnTo>
                  <a:lnTo>
                    <a:pt x="367283" y="113284"/>
                  </a:lnTo>
                  <a:lnTo>
                    <a:pt x="358140" y="100584"/>
                  </a:lnTo>
                  <a:lnTo>
                    <a:pt x="355092" y="100584"/>
                  </a:lnTo>
                  <a:lnTo>
                    <a:pt x="348492" y="89583"/>
                  </a:lnTo>
                  <a:lnTo>
                    <a:pt x="394716" y="129540"/>
                  </a:lnTo>
                  <a:lnTo>
                    <a:pt x="404043" y="129540"/>
                  </a:lnTo>
                  <a:lnTo>
                    <a:pt x="394716" y="138684"/>
                  </a:lnTo>
                  <a:close/>
                </a:path>
                <a:path w="791209" h="483234">
                  <a:moveTo>
                    <a:pt x="524256" y="125984"/>
                  </a:moveTo>
                  <a:lnTo>
                    <a:pt x="518160" y="125984"/>
                  </a:lnTo>
                  <a:lnTo>
                    <a:pt x="518174" y="118870"/>
                  </a:lnTo>
                  <a:lnTo>
                    <a:pt x="654394" y="101336"/>
                  </a:lnTo>
                  <a:lnTo>
                    <a:pt x="524256" y="125984"/>
                  </a:lnTo>
                  <a:close/>
                </a:path>
                <a:path w="791209" h="483234">
                  <a:moveTo>
                    <a:pt x="309372" y="483108"/>
                  </a:moveTo>
                  <a:lnTo>
                    <a:pt x="309060" y="481584"/>
                  </a:lnTo>
                  <a:lnTo>
                    <a:pt x="309372" y="481584"/>
                  </a:lnTo>
                  <a:lnTo>
                    <a:pt x="309372" y="483108"/>
                  </a:lnTo>
                  <a:close/>
                </a:path>
                <a:path w="791209" h="483234">
                  <a:moveTo>
                    <a:pt x="307848" y="475657"/>
                  </a:moveTo>
                  <a:lnTo>
                    <a:pt x="306462" y="468884"/>
                  </a:lnTo>
                  <a:lnTo>
                    <a:pt x="307848" y="468884"/>
                  </a:lnTo>
                  <a:lnTo>
                    <a:pt x="307848" y="475657"/>
                  </a:lnTo>
                  <a:close/>
                </a:path>
                <a:path w="791209" h="483234">
                  <a:moveTo>
                    <a:pt x="304799" y="460755"/>
                  </a:moveTo>
                  <a:lnTo>
                    <a:pt x="303864" y="456184"/>
                  </a:lnTo>
                  <a:lnTo>
                    <a:pt x="304799" y="456184"/>
                  </a:lnTo>
                  <a:lnTo>
                    <a:pt x="304799" y="460755"/>
                  </a:lnTo>
                  <a:close/>
                </a:path>
                <a:path w="791209" h="483234">
                  <a:moveTo>
                    <a:pt x="301752" y="445857"/>
                  </a:moveTo>
                  <a:lnTo>
                    <a:pt x="301267" y="443484"/>
                  </a:lnTo>
                  <a:lnTo>
                    <a:pt x="301752" y="443484"/>
                  </a:lnTo>
                  <a:lnTo>
                    <a:pt x="301752" y="445857"/>
                  </a:lnTo>
                  <a:close/>
                </a:path>
                <a:path w="791209" h="483234">
                  <a:moveTo>
                    <a:pt x="298704" y="430955"/>
                  </a:moveTo>
                  <a:lnTo>
                    <a:pt x="298669" y="430784"/>
                  </a:lnTo>
                  <a:lnTo>
                    <a:pt x="298704" y="430955"/>
                  </a:lnTo>
                  <a:close/>
                </a:path>
                <a:path w="791209" h="483234">
                  <a:moveTo>
                    <a:pt x="297180" y="423503"/>
                  </a:moveTo>
                  <a:lnTo>
                    <a:pt x="296071" y="418084"/>
                  </a:lnTo>
                  <a:lnTo>
                    <a:pt x="297180" y="418084"/>
                  </a:lnTo>
                  <a:lnTo>
                    <a:pt x="297180" y="423503"/>
                  </a:lnTo>
                  <a:close/>
                </a:path>
                <a:path w="791209" h="483234">
                  <a:moveTo>
                    <a:pt x="294132" y="408601"/>
                  </a:moveTo>
                  <a:lnTo>
                    <a:pt x="293473" y="405384"/>
                  </a:lnTo>
                  <a:lnTo>
                    <a:pt x="294132" y="405384"/>
                  </a:lnTo>
                  <a:lnTo>
                    <a:pt x="294132" y="408601"/>
                  </a:lnTo>
                  <a:close/>
                </a:path>
                <a:path w="791209" h="483234">
                  <a:moveTo>
                    <a:pt x="187452" y="367284"/>
                  </a:moveTo>
                  <a:lnTo>
                    <a:pt x="184291" y="367284"/>
                  </a:lnTo>
                  <a:lnTo>
                    <a:pt x="188772" y="356285"/>
                  </a:lnTo>
                  <a:lnTo>
                    <a:pt x="187452" y="367284"/>
                  </a:lnTo>
                  <a:close/>
                </a:path>
                <a:path w="791209" h="483234">
                  <a:moveTo>
                    <a:pt x="174979" y="392684"/>
                  </a:moveTo>
                  <a:lnTo>
                    <a:pt x="173942" y="392684"/>
                  </a:lnTo>
                  <a:lnTo>
                    <a:pt x="184291" y="367284"/>
                  </a:lnTo>
                  <a:lnTo>
                    <a:pt x="182880" y="379984"/>
                  </a:lnTo>
                  <a:lnTo>
                    <a:pt x="179832" y="379984"/>
                  </a:lnTo>
                  <a:lnTo>
                    <a:pt x="178479" y="391254"/>
                  </a:lnTo>
                  <a:lnTo>
                    <a:pt x="174979" y="392684"/>
                  </a:lnTo>
                  <a:close/>
                </a:path>
                <a:path w="791209" h="483234">
                  <a:moveTo>
                    <a:pt x="193548" y="354584"/>
                  </a:moveTo>
                  <a:lnTo>
                    <a:pt x="189465" y="354584"/>
                  </a:lnTo>
                  <a:lnTo>
                    <a:pt x="199573" y="329772"/>
                  </a:lnTo>
                  <a:lnTo>
                    <a:pt x="198120" y="341884"/>
                  </a:lnTo>
                  <a:lnTo>
                    <a:pt x="195072" y="341884"/>
                  </a:lnTo>
                  <a:lnTo>
                    <a:pt x="193548" y="354584"/>
                  </a:lnTo>
                  <a:close/>
                </a:path>
                <a:path w="791209" h="483234">
                  <a:moveTo>
                    <a:pt x="4572" y="326136"/>
                  </a:moveTo>
                  <a:lnTo>
                    <a:pt x="77228" y="291497"/>
                  </a:lnTo>
                  <a:lnTo>
                    <a:pt x="47244" y="316484"/>
                  </a:lnTo>
                  <a:lnTo>
                    <a:pt x="42672" y="316484"/>
                  </a:lnTo>
                  <a:lnTo>
                    <a:pt x="22796" y="324765"/>
                  </a:lnTo>
                  <a:lnTo>
                    <a:pt x="4572" y="326136"/>
                  </a:lnTo>
                  <a:close/>
                </a:path>
                <a:path w="791209" h="483234">
                  <a:moveTo>
                    <a:pt x="82296" y="291084"/>
                  </a:moveTo>
                  <a:lnTo>
                    <a:pt x="78095" y="291084"/>
                  </a:lnTo>
                  <a:lnTo>
                    <a:pt x="133599" y="264623"/>
                  </a:lnTo>
                  <a:lnTo>
                    <a:pt x="135636" y="265684"/>
                  </a:lnTo>
                  <a:lnTo>
                    <a:pt x="114299" y="278384"/>
                  </a:lnTo>
                  <a:lnTo>
                    <a:pt x="109728" y="278384"/>
                  </a:lnTo>
                  <a:lnTo>
                    <a:pt x="82296" y="291084"/>
                  </a:lnTo>
                  <a:close/>
                </a:path>
                <a:path w="791209" h="483234">
                  <a:moveTo>
                    <a:pt x="11529" y="198112"/>
                  </a:moveTo>
                  <a:lnTo>
                    <a:pt x="0" y="192024"/>
                  </a:lnTo>
                  <a:lnTo>
                    <a:pt x="19767" y="189530"/>
                  </a:lnTo>
                  <a:lnTo>
                    <a:pt x="11529" y="198112"/>
                  </a:lnTo>
                  <a:close/>
                </a:path>
                <a:path w="791209" h="483234">
                  <a:moveTo>
                    <a:pt x="100583" y="189484"/>
                  </a:moveTo>
                  <a:lnTo>
                    <a:pt x="20136" y="189484"/>
                  </a:lnTo>
                  <a:lnTo>
                    <a:pt x="111666" y="177939"/>
                  </a:lnTo>
                  <a:lnTo>
                    <a:pt x="100583" y="189484"/>
                  </a:lnTo>
                  <a:close/>
                </a:path>
                <a:path w="791209" h="483234">
                  <a:moveTo>
                    <a:pt x="163068" y="176784"/>
                  </a:moveTo>
                  <a:lnTo>
                    <a:pt x="120829" y="176784"/>
                  </a:lnTo>
                  <a:lnTo>
                    <a:pt x="161827" y="171613"/>
                  </a:lnTo>
                  <a:lnTo>
                    <a:pt x="163068" y="176784"/>
                  </a:lnTo>
                  <a:close/>
                </a:path>
                <a:path w="791209" h="483234">
                  <a:moveTo>
                    <a:pt x="128263" y="139714"/>
                  </a:moveTo>
                  <a:lnTo>
                    <a:pt x="126902" y="138684"/>
                  </a:lnTo>
                  <a:lnTo>
                    <a:pt x="128015" y="138684"/>
                  </a:lnTo>
                  <a:lnTo>
                    <a:pt x="128263" y="139714"/>
                  </a:lnTo>
                  <a:close/>
                </a:path>
                <a:path w="791209" h="483234">
                  <a:moveTo>
                    <a:pt x="111501" y="127021"/>
                  </a:moveTo>
                  <a:lnTo>
                    <a:pt x="110132" y="125984"/>
                  </a:lnTo>
                  <a:lnTo>
                    <a:pt x="111252" y="125984"/>
                  </a:lnTo>
                  <a:lnTo>
                    <a:pt x="111501" y="127021"/>
                  </a:lnTo>
                  <a:close/>
                </a:path>
                <a:path w="791209" h="483234">
                  <a:moveTo>
                    <a:pt x="79838" y="103043"/>
                  </a:moveTo>
                  <a:lnTo>
                    <a:pt x="76591" y="100584"/>
                  </a:lnTo>
                  <a:lnTo>
                    <a:pt x="79248" y="100584"/>
                  </a:lnTo>
                  <a:lnTo>
                    <a:pt x="79838" y="103043"/>
                  </a:lnTo>
                  <a:close/>
                </a:path>
                <a:path w="791209" h="483234">
                  <a:moveTo>
                    <a:pt x="27864" y="63684"/>
                  </a:moveTo>
                  <a:lnTo>
                    <a:pt x="12191" y="51816"/>
                  </a:lnTo>
                  <a:lnTo>
                    <a:pt x="42388" y="62484"/>
                  </a:lnTo>
                  <a:lnTo>
                    <a:pt x="27432" y="62484"/>
                  </a:lnTo>
                  <a:lnTo>
                    <a:pt x="27864" y="63684"/>
                  </a:lnTo>
                  <a:close/>
                </a:path>
                <a:path w="791209" h="483234">
                  <a:moveTo>
                    <a:pt x="78335" y="75184"/>
                  </a:moveTo>
                  <a:lnTo>
                    <a:pt x="51815" y="75184"/>
                  </a:lnTo>
                  <a:lnTo>
                    <a:pt x="28956" y="62484"/>
                  </a:lnTo>
                  <a:lnTo>
                    <a:pt x="42388" y="62484"/>
                  </a:lnTo>
                  <a:lnTo>
                    <a:pt x="78335" y="75184"/>
                  </a:lnTo>
                  <a:close/>
                </a:path>
                <a:path w="791209" h="483234">
                  <a:moveTo>
                    <a:pt x="44450" y="76244"/>
                  </a:moveTo>
                  <a:lnTo>
                    <a:pt x="43050" y="75184"/>
                  </a:lnTo>
                  <a:lnTo>
                    <a:pt x="44196" y="75184"/>
                  </a:lnTo>
                  <a:lnTo>
                    <a:pt x="44450" y="76244"/>
                  </a:lnTo>
                  <a:close/>
                </a:path>
                <a:path w="791209" h="483234">
                  <a:moveTo>
                    <a:pt x="331833" y="75184"/>
                  </a:moveTo>
                  <a:lnTo>
                    <a:pt x="320040" y="75184"/>
                  </a:lnTo>
                  <a:lnTo>
                    <a:pt x="310896" y="62484"/>
                  </a:lnTo>
                  <a:lnTo>
                    <a:pt x="300279" y="62484"/>
                  </a:lnTo>
                  <a:lnTo>
                    <a:pt x="304800" y="51816"/>
                  </a:lnTo>
                  <a:lnTo>
                    <a:pt x="331833" y="75184"/>
                  </a:lnTo>
                  <a:close/>
                </a:path>
                <a:path w="791209" h="483234">
                  <a:moveTo>
                    <a:pt x="620296" y="380214"/>
                  </a:moveTo>
                  <a:lnTo>
                    <a:pt x="619865" y="379984"/>
                  </a:lnTo>
                  <a:lnTo>
                    <a:pt x="620268" y="379984"/>
                  </a:lnTo>
                  <a:lnTo>
                    <a:pt x="620296" y="380214"/>
                  </a:lnTo>
                  <a:close/>
                </a:path>
                <a:path w="791209" h="483234">
                  <a:moveTo>
                    <a:pt x="511364" y="332099"/>
                  </a:moveTo>
                  <a:lnTo>
                    <a:pt x="512064" y="329184"/>
                  </a:lnTo>
                  <a:lnTo>
                    <a:pt x="511364" y="332099"/>
                  </a:lnTo>
                  <a:close/>
                </a:path>
                <a:path w="791209" h="483234">
                  <a:moveTo>
                    <a:pt x="488311" y="425525"/>
                  </a:moveTo>
                  <a:lnTo>
                    <a:pt x="489204" y="418084"/>
                  </a:lnTo>
                  <a:lnTo>
                    <a:pt x="492202" y="409756"/>
                  </a:lnTo>
                  <a:lnTo>
                    <a:pt x="488311" y="425525"/>
                  </a:lnTo>
                  <a:close/>
                </a:path>
                <a:path w="791209" h="483234">
                  <a:moveTo>
                    <a:pt x="291083" y="393699"/>
                  </a:moveTo>
                  <a:lnTo>
                    <a:pt x="290876" y="392684"/>
                  </a:lnTo>
                  <a:lnTo>
                    <a:pt x="291083" y="392684"/>
                  </a:lnTo>
                  <a:lnTo>
                    <a:pt x="291083" y="393699"/>
                  </a:lnTo>
                  <a:close/>
                </a:path>
                <a:path w="791209" h="483234">
                  <a:moveTo>
                    <a:pt x="670632" y="100584"/>
                  </a:moveTo>
                  <a:lnTo>
                    <a:pt x="660242" y="100584"/>
                  </a:lnTo>
                  <a:lnTo>
                    <a:pt x="672084" y="99060"/>
                  </a:lnTo>
                  <a:lnTo>
                    <a:pt x="670632" y="100584"/>
                  </a:lnTo>
                  <a:close/>
                </a:path>
                <a:path w="791209" h="483234">
                  <a:moveTo>
                    <a:pt x="658344" y="113486"/>
                  </a:moveTo>
                  <a:lnTo>
                    <a:pt x="658368" y="113284"/>
                  </a:lnTo>
                  <a:lnTo>
                    <a:pt x="670560" y="100584"/>
                  </a:lnTo>
                  <a:lnTo>
                    <a:pt x="658344" y="113486"/>
                  </a:lnTo>
                  <a:close/>
                </a:path>
                <a:path w="791209" h="483234">
                  <a:moveTo>
                    <a:pt x="732283" y="176784"/>
                  </a:moveTo>
                  <a:lnTo>
                    <a:pt x="627888" y="176784"/>
                  </a:lnTo>
                  <a:lnTo>
                    <a:pt x="615696" y="164084"/>
                  </a:lnTo>
                  <a:lnTo>
                    <a:pt x="618744" y="164084"/>
                  </a:lnTo>
                  <a:lnTo>
                    <a:pt x="618882" y="163946"/>
                  </a:lnTo>
                  <a:lnTo>
                    <a:pt x="732283" y="176784"/>
                  </a:lnTo>
                  <a:close/>
                </a:path>
                <a:path w="791209" h="483234">
                  <a:moveTo>
                    <a:pt x="752586" y="189484"/>
                  </a:moveTo>
                  <a:lnTo>
                    <a:pt x="748283" y="189484"/>
                  </a:lnTo>
                  <a:lnTo>
                    <a:pt x="736556" y="177267"/>
                  </a:lnTo>
                  <a:lnTo>
                    <a:pt x="772668" y="181356"/>
                  </a:lnTo>
                  <a:lnTo>
                    <a:pt x="752586" y="189484"/>
                  </a:lnTo>
                  <a:close/>
                </a:path>
                <a:path w="791209" h="483234">
                  <a:moveTo>
                    <a:pt x="688742" y="215326"/>
                  </a:moveTo>
                  <a:lnTo>
                    <a:pt x="688848" y="214884"/>
                  </a:lnTo>
                  <a:lnTo>
                    <a:pt x="689833" y="214884"/>
                  </a:lnTo>
                  <a:lnTo>
                    <a:pt x="688742" y="215326"/>
                  </a:lnTo>
                  <a:close/>
                </a:path>
                <a:path w="791209" h="483234">
                  <a:moveTo>
                    <a:pt x="718965" y="265684"/>
                  </a:moveTo>
                  <a:lnTo>
                    <a:pt x="693420" y="265684"/>
                  </a:lnTo>
                  <a:lnTo>
                    <a:pt x="687324" y="252984"/>
                  </a:lnTo>
                  <a:lnTo>
                    <a:pt x="661416" y="252984"/>
                  </a:lnTo>
                  <a:lnTo>
                    <a:pt x="655320" y="240284"/>
                  </a:lnTo>
                  <a:lnTo>
                    <a:pt x="656080" y="238172"/>
                  </a:lnTo>
                  <a:lnTo>
                    <a:pt x="718965" y="265684"/>
                  </a:lnTo>
                  <a:close/>
                </a:path>
                <a:path w="791209" h="483234">
                  <a:moveTo>
                    <a:pt x="790956" y="297180"/>
                  </a:moveTo>
                  <a:lnTo>
                    <a:pt x="778379" y="296633"/>
                  </a:lnTo>
                  <a:lnTo>
                    <a:pt x="775716" y="291084"/>
                  </a:lnTo>
                  <a:lnTo>
                    <a:pt x="751332" y="291084"/>
                  </a:lnTo>
                  <a:lnTo>
                    <a:pt x="746760" y="278384"/>
                  </a:lnTo>
                  <a:lnTo>
                    <a:pt x="725424" y="278384"/>
                  </a:lnTo>
                  <a:lnTo>
                    <a:pt x="719424" y="265885"/>
                  </a:lnTo>
                  <a:lnTo>
                    <a:pt x="790956" y="297180"/>
                  </a:lnTo>
                  <a:close/>
                </a:path>
                <a:path w="791209" h="483234">
                  <a:moveTo>
                    <a:pt x="627183" y="316484"/>
                  </a:moveTo>
                  <a:lnTo>
                    <a:pt x="621792" y="316484"/>
                  </a:lnTo>
                  <a:lnTo>
                    <a:pt x="621792" y="303848"/>
                  </a:lnTo>
                  <a:lnTo>
                    <a:pt x="627183" y="316484"/>
                  </a:lnTo>
                  <a:close/>
                </a:path>
                <a:path w="791209" h="483234">
                  <a:moveTo>
                    <a:pt x="638021" y="341884"/>
                  </a:moveTo>
                  <a:lnTo>
                    <a:pt x="632460" y="341884"/>
                  </a:lnTo>
                  <a:lnTo>
                    <a:pt x="632460" y="329184"/>
                  </a:lnTo>
                  <a:lnTo>
                    <a:pt x="627888" y="329184"/>
                  </a:lnTo>
                  <a:lnTo>
                    <a:pt x="627888" y="318135"/>
                  </a:lnTo>
                  <a:lnTo>
                    <a:pt x="638021" y="341884"/>
                  </a:lnTo>
                  <a:close/>
                </a:path>
                <a:path w="791209" h="483234">
                  <a:moveTo>
                    <a:pt x="648858" y="367284"/>
                  </a:moveTo>
                  <a:lnTo>
                    <a:pt x="643128" y="367284"/>
                  </a:lnTo>
                  <a:lnTo>
                    <a:pt x="643128" y="354584"/>
                  </a:lnTo>
                  <a:lnTo>
                    <a:pt x="638556" y="354584"/>
                  </a:lnTo>
                  <a:lnTo>
                    <a:pt x="638556" y="343138"/>
                  </a:lnTo>
                  <a:lnTo>
                    <a:pt x="648858" y="367284"/>
                  </a:lnTo>
                  <a:close/>
                </a:path>
                <a:path w="791209" h="483234">
                  <a:moveTo>
                    <a:pt x="664464" y="403860"/>
                  </a:moveTo>
                  <a:lnTo>
                    <a:pt x="658368" y="400596"/>
                  </a:lnTo>
                  <a:lnTo>
                    <a:pt x="658368" y="392684"/>
                  </a:lnTo>
                  <a:lnTo>
                    <a:pt x="653796" y="392684"/>
                  </a:lnTo>
                  <a:lnTo>
                    <a:pt x="653796" y="379984"/>
                  </a:lnTo>
                  <a:lnTo>
                    <a:pt x="649224" y="379984"/>
                  </a:lnTo>
                  <a:lnTo>
                    <a:pt x="649224" y="368141"/>
                  </a:lnTo>
                  <a:lnTo>
                    <a:pt x="664464" y="403860"/>
                  </a:lnTo>
                  <a:close/>
                </a:path>
                <a:path w="791209" h="483234">
                  <a:moveTo>
                    <a:pt x="205704" y="380134"/>
                  </a:moveTo>
                  <a:lnTo>
                    <a:pt x="205740" y="379984"/>
                  </a:lnTo>
                  <a:lnTo>
                    <a:pt x="206072" y="379984"/>
                  </a:lnTo>
                  <a:lnTo>
                    <a:pt x="205704" y="380134"/>
                  </a:lnTo>
                  <a:close/>
                </a:path>
                <a:path w="791209" h="483234">
                  <a:moveTo>
                    <a:pt x="286512" y="371348"/>
                  </a:moveTo>
                  <a:lnTo>
                    <a:pt x="285680" y="367284"/>
                  </a:lnTo>
                  <a:lnTo>
                    <a:pt x="286512" y="367284"/>
                  </a:lnTo>
                  <a:lnTo>
                    <a:pt x="286512" y="371348"/>
                  </a:lnTo>
                  <a:close/>
                </a:path>
                <a:path w="791209" h="483234">
                  <a:moveTo>
                    <a:pt x="236057" y="367736"/>
                  </a:moveTo>
                  <a:lnTo>
                    <a:pt x="236220" y="367284"/>
                  </a:lnTo>
                  <a:lnTo>
                    <a:pt x="237165" y="367284"/>
                  </a:lnTo>
                  <a:lnTo>
                    <a:pt x="236057" y="367736"/>
                  </a:lnTo>
                  <a:close/>
                </a:path>
                <a:path w="791209" h="483234">
                  <a:moveTo>
                    <a:pt x="283464" y="356447"/>
                  </a:moveTo>
                  <a:lnTo>
                    <a:pt x="283083" y="354584"/>
                  </a:lnTo>
                  <a:lnTo>
                    <a:pt x="283464" y="354584"/>
                  </a:lnTo>
                  <a:lnTo>
                    <a:pt x="283464" y="356447"/>
                  </a:lnTo>
                  <a:close/>
                </a:path>
                <a:path w="791209" h="483234">
                  <a:moveTo>
                    <a:pt x="268215" y="354601"/>
                  </a:moveTo>
                  <a:close/>
                </a:path>
                <a:path w="791209" h="483234">
                  <a:moveTo>
                    <a:pt x="204216" y="329184"/>
                  </a:moveTo>
                  <a:lnTo>
                    <a:pt x="199813" y="329184"/>
                  </a:lnTo>
                  <a:lnTo>
                    <a:pt x="204987" y="316484"/>
                  </a:lnTo>
                  <a:lnTo>
                    <a:pt x="205740" y="316484"/>
                  </a:lnTo>
                  <a:lnTo>
                    <a:pt x="204216" y="329184"/>
                  </a:lnTo>
                  <a:close/>
                </a:path>
                <a:path w="791209" h="483234">
                  <a:moveTo>
                    <a:pt x="681920" y="292439"/>
                  </a:moveTo>
                  <a:lnTo>
                    <a:pt x="650753" y="291084"/>
                  </a:lnTo>
                  <a:lnTo>
                    <a:pt x="678180" y="291084"/>
                  </a:lnTo>
                  <a:lnTo>
                    <a:pt x="681920" y="292439"/>
                  </a:lnTo>
                  <a:close/>
                </a:path>
                <a:path w="791209" h="483234">
                  <a:moveTo>
                    <a:pt x="621765" y="303784"/>
                  </a:moveTo>
                  <a:lnTo>
                    <a:pt x="617220" y="303784"/>
                  </a:lnTo>
                  <a:lnTo>
                    <a:pt x="617220" y="293132"/>
                  </a:lnTo>
                  <a:lnTo>
                    <a:pt x="621765" y="303784"/>
                  </a:lnTo>
                  <a:close/>
                </a:path>
                <a:path w="791209" h="483234">
                  <a:moveTo>
                    <a:pt x="268224" y="141732"/>
                  </a:moveTo>
                  <a:lnTo>
                    <a:pt x="266700" y="141732"/>
                  </a:lnTo>
                  <a:lnTo>
                    <a:pt x="283198" y="102794"/>
                  </a:lnTo>
                  <a:lnTo>
                    <a:pt x="281940" y="113284"/>
                  </a:lnTo>
                  <a:lnTo>
                    <a:pt x="278892" y="113284"/>
                  </a:lnTo>
                  <a:lnTo>
                    <a:pt x="277368" y="125984"/>
                  </a:lnTo>
                  <a:lnTo>
                    <a:pt x="274320" y="125984"/>
                  </a:lnTo>
                  <a:lnTo>
                    <a:pt x="272796" y="138684"/>
                  </a:lnTo>
                  <a:lnTo>
                    <a:pt x="268224" y="138684"/>
                  </a:lnTo>
                  <a:lnTo>
                    <a:pt x="268224" y="141732"/>
                  </a:lnTo>
                  <a:close/>
                </a:path>
                <a:path w="791209" h="483234">
                  <a:moveTo>
                    <a:pt x="268224" y="151384"/>
                  </a:moveTo>
                  <a:lnTo>
                    <a:pt x="262956" y="140409"/>
                  </a:lnTo>
                  <a:lnTo>
                    <a:pt x="266700" y="141732"/>
                  </a:lnTo>
                  <a:lnTo>
                    <a:pt x="268224" y="141732"/>
                  </a:lnTo>
                  <a:lnTo>
                    <a:pt x="268224" y="151384"/>
                  </a:lnTo>
                  <a:close/>
                </a:path>
                <a:path w="791209" h="483234">
                  <a:moveTo>
                    <a:pt x="258073" y="138684"/>
                  </a:moveTo>
                  <a:lnTo>
                    <a:pt x="228599" y="138684"/>
                  </a:lnTo>
                  <a:lnTo>
                    <a:pt x="205740" y="125984"/>
                  </a:lnTo>
                  <a:lnTo>
                    <a:pt x="202692" y="125984"/>
                  </a:lnTo>
                  <a:lnTo>
                    <a:pt x="179832" y="113284"/>
                  </a:lnTo>
                  <a:lnTo>
                    <a:pt x="176783" y="113284"/>
                  </a:lnTo>
                  <a:lnTo>
                    <a:pt x="160375" y="104168"/>
                  </a:lnTo>
                  <a:lnTo>
                    <a:pt x="258073" y="138684"/>
                  </a:lnTo>
                  <a:close/>
                </a:path>
                <a:path w="791209" h="483234">
                  <a:moveTo>
                    <a:pt x="346525" y="87884"/>
                  </a:moveTo>
                  <a:lnTo>
                    <a:pt x="335280" y="87884"/>
                  </a:lnTo>
                  <a:lnTo>
                    <a:pt x="332336" y="75618"/>
                  </a:lnTo>
                  <a:lnTo>
                    <a:pt x="346525" y="87884"/>
                  </a:lnTo>
                  <a:close/>
                </a:path>
                <a:path w="791209" h="483234">
                  <a:moveTo>
                    <a:pt x="150230" y="100584"/>
                  </a:moveTo>
                  <a:lnTo>
                    <a:pt x="124968" y="100584"/>
                  </a:lnTo>
                  <a:lnTo>
                    <a:pt x="106680" y="87884"/>
                  </a:lnTo>
                  <a:lnTo>
                    <a:pt x="103632" y="87884"/>
                  </a:lnTo>
                  <a:lnTo>
                    <a:pt x="85027" y="77548"/>
                  </a:lnTo>
                  <a:lnTo>
                    <a:pt x="150230" y="100584"/>
                  </a:lnTo>
                  <a:close/>
                </a:path>
                <a:path w="791209" h="483234">
                  <a:moveTo>
                    <a:pt x="294132" y="87884"/>
                  </a:moveTo>
                  <a:lnTo>
                    <a:pt x="289516" y="87884"/>
                  </a:lnTo>
                  <a:lnTo>
                    <a:pt x="300207" y="62653"/>
                  </a:lnTo>
                  <a:lnTo>
                    <a:pt x="298704" y="75184"/>
                  </a:lnTo>
                  <a:lnTo>
                    <a:pt x="295656" y="75184"/>
                  </a:lnTo>
                  <a:lnTo>
                    <a:pt x="294132" y="87884"/>
                  </a:lnTo>
                  <a:close/>
                </a:path>
                <a:path w="791209" h="483234">
                  <a:moveTo>
                    <a:pt x="288036" y="100584"/>
                  </a:moveTo>
                  <a:lnTo>
                    <a:pt x="284135" y="100584"/>
                  </a:lnTo>
                  <a:lnTo>
                    <a:pt x="289516" y="87884"/>
                  </a:lnTo>
                  <a:lnTo>
                    <a:pt x="288036" y="100584"/>
                  </a:lnTo>
                  <a:close/>
                </a:path>
              </a:pathLst>
            </a:custGeom>
            <a:solidFill>
              <a:srgbClr val="4F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211823" y="6120383"/>
              <a:ext cx="791210" cy="483234"/>
            </a:xfrm>
            <a:custGeom>
              <a:avLst/>
              <a:gdLst/>
              <a:ahLst/>
              <a:cxnLst/>
              <a:rect l="l" t="t" r="r" b="b"/>
              <a:pathLst>
                <a:path w="791209" h="483234">
                  <a:moveTo>
                    <a:pt x="465716" y="62484"/>
                  </a:moveTo>
                  <a:lnTo>
                    <a:pt x="531876" y="0"/>
                  </a:lnTo>
                  <a:lnTo>
                    <a:pt x="530527" y="11684"/>
                  </a:lnTo>
                </a:path>
                <a:path w="791209" h="483234">
                  <a:moveTo>
                    <a:pt x="309372" y="483107"/>
                  </a:moveTo>
                  <a:lnTo>
                    <a:pt x="309371" y="483108"/>
                  </a:lnTo>
                  <a:lnTo>
                    <a:pt x="309060" y="481584"/>
                  </a:lnTo>
                </a:path>
                <a:path w="791209" h="483234">
                  <a:moveTo>
                    <a:pt x="307848" y="475657"/>
                  </a:moveTo>
                  <a:lnTo>
                    <a:pt x="306462" y="468884"/>
                  </a:lnTo>
                </a:path>
                <a:path w="791209" h="483234">
                  <a:moveTo>
                    <a:pt x="304799" y="460755"/>
                  </a:moveTo>
                  <a:lnTo>
                    <a:pt x="303864" y="456184"/>
                  </a:lnTo>
                </a:path>
                <a:path w="791209" h="483234">
                  <a:moveTo>
                    <a:pt x="301752" y="445857"/>
                  </a:moveTo>
                  <a:lnTo>
                    <a:pt x="301267" y="443484"/>
                  </a:lnTo>
                </a:path>
                <a:path w="791209" h="483234">
                  <a:moveTo>
                    <a:pt x="298704" y="430955"/>
                  </a:moveTo>
                  <a:lnTo>
                    <a:pt x="298669" y="430784"/>
                  </a:lnTo>
                </a:path>
                <a:path w="791209" h="483234">
                  <a:moveTo>
                    <a:pt x="297180" y="423503"/>
                  </a:moveTo>
                  <a:lnTo>
                    <a:pt x="296071" y="418084"/>
                  </a:lnTo>
                </a:path>
                <a:path w="791209" h="483234">
                  <a:moveTo>
                    <a:pt x="294132" y="408601"/>
                  </a:moveTo>
                  <a:lnTo>
                    <a:pt x="293473" y="405384"/>
                  </a:lnTo>
                </a:path>
                <a:path w="791209" h="483234">
                  <a:moveTo>
                    <a:pt x="178479" y="391254"/>
                  </a:moveTo>
                  <a:lnTo>
                    <a:pt x="174979" y="392684"/>
                  </a:lnTo>
                </a:path>
                <a:path w="791209" h="483234">
                  <a:moveTo>
                    <a:pt x="173847" y="393146"/>
                  </a:moveTo>
                  <a:lnTo>
                    <a:pt x="173735" y="393192"/>
                  </a:lnTo>
                  <a:lnTo>
                    <a:pt x="173812" y="393003"/>
                  </a:lnTo>
                </a:path>
                <a:path w="791209" h="483234">
                  <a:moveTo>
                    <a:pt x="173942" y="392684"/>
                  </a:moveTo>
                  <a:lnTo>
                    <a:pt x="188772" y="356285"/>
                  </a:lnTo>
                </a:path>
                <a:path w="791209" h="483234">
                  <a:moveTo>
                    <a:pt x="189465" y="354584"/>
                  </a:moveTo>
                  <a:lnTo>
                    <a:pt x="199573" y="329772"/>
                  </a:lnTo>
                </a:path>
                <a:path w="791209" h="483234">
                  <a:moveTo>
                    <a:pt x="22796" y="324765"/>
                  </a:moveTo>
                  <a:lnTo>
                    <a:pt x="4572" y="326136"/>
                  </a:lnTo>
                  <a:lnTo>
                    <a:pt x="77228" y="291497"/>
                  </a:lnTo>
                </a:path>
                <a:path w="791209" h="483234">
                  <a:moveTo>
                    <a:pt x="78095" y="291084"/>
                  </a:moveTo>
                  <a:lnTo>
                    <a:pt x="133599" y="264623"/>
                  </a:lnTo>
                </a:path>
                <a:path w="791209" h="483234">
                  <a:moveTo>
                    <a:pt x="11529" y="198112"/>
                  </a:moveTo>
                  <a:lnTo>
                    <a:pt x="0" y="192024"/>
                  </a:lnTo>
                  <a:lnTo>
                    <a:pt x="19767" y="189530"/>
                  </a:lnTo>
                </a:path>
                <a:path w="791209" h="483234">
                  <a:moveTo>
                    <a:pt x="20136" y="189484"/>
                  </a:moveTo>
                  <a:lnTo>
                    <a:pt x="111666" y="177939"/>
                  </a:lnTo>
                </a:path>
                <a:path w="791209" h="483234">
                  <a:moveTo>
                    <a:pt x="120829" y="176784"/>
                  </a:moveTo>
                  <a:lnTo>
                    <a:pt x="161827" y="171613"/>
                  </a:lnTo>
                </a:path>
                <a:path w="791209" h="483234">
                  <a:moveTo>
                    <a:pt x="128263" y="139714"/>
                  </a:moveTo>
                  <a:lnTo>
                    <a:pt x="126902" y="138684"/>
                  </a:lnTo>
                </a:path>
                <a:path w="791209" h="483234">
                  <a:moveTo>
                    <a:pt x="111501" y="127021"/>
                  </a:moveTo>
                  <a:lnTo>
                    <a:pt x="110132" y="125984"/>
                  </a:lnTo>
                </a:path>
                <a:path w="791209" h="483234">
                  <a:moveTo>
                    <a:pt x="79838" y="103043"/>
                  </a:moveTo>
                  <a:lnTo>
                    <a:pt x="76591" y="100584"/>
                  </a:lnTo>
                </a:path>
                <a:path w="791209" h="483234">
                  <a:moveTo>
                    <a:pt x="44450" y="76244"/>
                  </a:moveTo>
                  <a:lnTo>
                    <a:pt x="43050" y="75184"/>
                  </a:lnTo>
                </a:path>
                <a:path w="791209" h="483234">
                  <a:moveTo>
                    <a:pt x="27864" y="63684"/>
                  </a:moveTo>
                  <a:lnTo>
                    <a:pt x="12191" y="51816"/>
                  </a:lnTo>
                  <a:lnTo>
                    <a:pt x="42388" y="62484"/>
                  </a:lnTo>
                </a:path>
                <a:path w="791209" h="483234">
                  <a:moveTo>
                    <a:pt x="300279" y="62484"/>
                  </a:moveTo>
                  <a:lnTo>
                    <a:pt x="304799" y="51816"/>
                  </a:lnTo>
                  <a:lnTo>
                    <a:pt x="317141" y="62484"/>
                  </a:lnTo>
                </a:path>
                <a:path w="791209" h="483234">
                  <a:moveTo>
                    <a:pt x="620296" y="380214"/>
                  </a:moveTo>
                  <a:lnTo>
                    <a:pt x="619865" y="379984"/>
                  </a:lnTo>
                </a:path>
                <a:path w="791209" h="483234">
                  <a:moveTo>
                    <a:pt x="512083" y="329184"/>
                  </a:moveTo>
                  <a:lnTo>
                    <a:pt x="511364" y="332099"/>
                  </a:lnTo>
                </a:path>
                <a:path w="791209" h="483234">
                  <a:moveTo>
                    <a:pt x="492202" y="409756"/>
                  </a:moveTo>
                  <a:lnTo>
                    <a:pt x="488311" y="425525"/>
                  </a:lnTo>
                </a:path>
                <a:path w="791209" h="483234">
                  <a:moveTo>
                    <a:pt x="291083" y="393699"/>
                  </a:moveTo>
                  <a:lnTo>
                    <a:pt x="290876" y="392684"/>
                  </a:lnTo>
                </a:path>
                <a:path w="791209" h="483234">
                  <a:moveTo>
                    <a:pt x="670632" y="100584"/>
                  </a:moveTo>
                  <a:lnTo>
                    <a:pt x="658344" y="113486"/>
                  </a:lnTo>
                </a:path>
                <a:path w="791209" h="483234">
                  <a:moveTo>
                    <a:pt x="618882" y="163946"/>
                  </a:moveTo>
                  <a:lnTo>
                    <a:pt x="732283" y="176784"/>
                  </a:lnTo>
                </a:path>
                <a:path w="791209" h="483234">
                  <a:moveTo>
                    <a:pt x="736556" y="177267"/>
                  </a:moveTo>
                  <a:lnTo>
                    <a:pt x="772668" y="181356"/>
                  </a:lnTo>
                  <a:lnTo>
                    <a:pt x="752586" y="189484"/>
                  </a:lnTo>
                </a:path>
                <a:path w="791209" h="483234">
                  <a:moveTo>
                    <a:pt x="689833" y="214884"/>
                  </a:moveTo>
                  <a:lnTo>
                    <a:pt x="688742" y="215326"/>
                  </a:lnTo>
                </a:path>
                <a:path w="791209" h="483234">
                  <a:moveTo>
                    <a:pt x="656080" y="238172"/>
                  </a:moveTo>
                  <a:lnTo>
                    <a:pt x="718965" y="265684"/>
                  </a:lnTo>
                </a:path>
                <a:path w="791209" h="483234">
                  <a:moveTo>
                    <a:pt x="719424" y="265884"/>
                  </a:moveTo>
                  <a:lnTo>
                    <a:pt x="790955" y="297180"/>
                  </a:lnTo>
                  <a:lnTo>
                    <a:pt x="778379" y="296633"/>
                  </a:lnTo>
                </a:path>
                <a:path w="791209" h="483234">
                  <a:moveTo>
                    <a:pt x="621792" y="303848"/>
                  </a:moveTo>
                  <a:lnTo>
                    <a:pt x="627183" y="316484"/>
                  </a:lnTo>
                </a:path>
                <a:path w="791209" h="483234">
                  <a:moveTo>
                    <a:pt x="627888" y="318135"/>
                  </a:moveTo>
                  <a:lnTo>
                    <a:pt x="638021" y="341884"/>
                  </a:lnTo>
                </a:path>
                <a:path w="791209" h="483234">
                  <a:moveTo>
                    <a:pt x="638556" y="343138"/>
                  </a:moveTo>
                  <a:lnTo>
                    <a:pt x="648858" y="367284"/>
                  </a:lnTo>
                </a:path>
                <a:path w="791209" h="483234">
                  <a:moveTo>
                    <a:pt x="649224" y="368141"/>
                  </a:moveTo>
                  <a:lnTo>
                    <a:pt x="664464" y="403860"/>
                  </a:lnTo>
                  <a:lnTo>
                    <a:pt x="658368" y="400596"/>
                  </a:lnTo>
                </a:path>
                <a:path w="791209" h="483234">
                  <a:moveTo>
                    <a:pt x="206072" y="379984"/>
                  </a:moveTo>
                  <a:lnTo>
                    <a:pt x="205704" y="380134"/>
                  </a:lnTo>
                </a:path>
                <a:path w="791209" h="483234">
                  <a:moveTo>
                    <a:pt x="286512" y="371348"/>
                  </a:moveTo>
                  <a:lnTo>
                    <a:pt x="285680" y="367284"/>
                  </a:lnTo>
                </a:path>
                <a:path w="791209" h="483234">
                  <a:moveTo>
                    <a:pt x="237165" y="367284"/>
                  </a:moveTo>
                  <a:lnTo>
                    <a:pt x="236057" y="367736"/>
                  </a:lnTo>
                </a:path>
                <a:path w="791209" h="483234">
                  <a:moveTo>
                    <a:pt x="283464" y="356447"/>
                  </a:moveTo>
                  <a:lnTo>
                    <a:pt x="283083" y="354584"/>
                  </a:lnTo>
                </a:path>
                <a:path w="791209" h="483234">
                  <a:moveTo>
                    <a:pt x="268258" y="354584"/>
                  </a:moveTo>
                  <a:lnTo>
                    <a:pt x="268215" y="354601"/>
                  </a:lnTo>
                </a:path>
                <a:path w="791209" h="483234">
                  <a:moveTo>
                    <a:pt x="199813" y="329184"/>
                  </a:moveTo>
                  <a:lnTo>
                    <a:pt x="204987" y="316484"/>
                  </a:lnTo>
                </a:path>
                <a:path w="791209" h="483234">
                  <a:moveTo>
                    <a:pt x="681920" y="292439"/>
                  </a:moveTo>
                  <a:lnTo>
                    <a:pt x="650753" y="291084"/>
                  </a:lnTo>
                </a:path>
                <a:path w="791209" h="483234">
                  <a:moveTo>
                    <a:pt x="617220" y="293132"/>
                  </a:moveTo>
                  <a:lnTo>
                    <a:pt x="621765" y="303784"/>
                  </a:lnTo>
                </a:path>
                <a:path w="791209" h="483234">
                  <a:moveTo>
                    <a:pt x="262956" y="140409"/>
                  </a:moveTo>
                  <a:lnTo>
                    <a:pt x="266699" y="141732"/>
                  </a:lnTo>
                  <a:lnTo>
                    <a:pt x="267991" y="138684"/>
                  </a:lnTo>
                </a:path>
                <a:path w="791209" h="483234">
                  <a:moveTo>
                    <a:pt x="222125" y="125984"/>
                  </a:moveTo>
                  <a:lnTo>
                    <a:pt x="258073" y="138684"/>
                  </a:lnTo>
                </a:path>
                <a:path w="791209" h="483234">
                  <a:moveTo>
                    <a:pt x="267991" y="138684"/>
                  </a:moveTo>
                  <a:lnTo>
                    <a:pt x="273372" y="125984"/>
                  </a:lnTo>
                </a:path>
                <a:path w="791209" h="483234">
                  <a:moveTo>
                    <a:pt x="394716" y="129540"/>
                  </a:moveTo>
                  <a:lnTo>
                    <a:pt x="411928" y="113284"/>
                  </a:lnTo>
                </a:path>
                <a:path w="791209" h="483234">
                  <a:moveTo>
                    <a:pt x="375910" y="113284"/>
                  </a:moveTo>
                  <a:lnTo>
                    <a:pt x="394716" y="129540"/>
                  </a:lnTo>
                </a:path>
                <a:path w="791209" h="483234">
                  <a:moveTo>
                    <a:pt x="186178" y="113284"/>
                  </a:moveTo>
                  <a:lnTo>
                    <a:pt x="222125" y="125984"/>
                  </a:lnTo>
                </a:path>
                <a:path w="791209" h="483234">
                  <a:moveTo>
                    <a:pt x="273372" y="125984"/>
                  </a:moveTo>
                  <a:lnTo>
                    <a:pt x="278754" y="113284"/>
                  </a:lnTo>
                </a:path>
                <a:path w="791209" h="483234">
                  <a:moveTo>
                    <a:pt x="530527" y="11684"/>
                  </a:moveTo>
                  <a:lnTo>
                    <a:pt x="518160" y="118870"/>
                  </a:lnTo>
                </a:path>
                <a:path w="791209" h="483234">
                  <a:moveTo>
                    <a:pt x="518160" y="118871"/>
                  </a:moveTo>
                  <a:lnTo>
                    <a:pt x="654394" y="101336"/>
                  </a:lnTo>
                </a:path>
                <a:path w="791209" h="483234">
                  <a:moveTo>
                    <a:pt x="660242" y="100584"/>
                  </a:moveTo>
                  <a:lnTo>
                    <a:pt x="672084" y="99060"/>
                  </a:lnTo>
                  <a:lnTo>
                    <a:pt x="670632" y="100584"/>
                  </a:lnTo>
                </a:path>
                <a:path w="791209" h="483234">
                  <a:moveTo>
                    <a:pt x="160375" y="104168"/>
                  </a:moveTo>
                  <a:lnTo>
                    <a:pt x="186178" y="113284"/>
                  </a:lnTo>
                </a:path>
                <a:path w="791209" h="483234">
                  <a:moveTo>
                    <a:pt x="278754" y="113284"/>
                  </a:moveTo>
                  <a:lnTo>
                    <a:pt x="283198" y="102794"/>
                  </a:lnTo>
                </a:path>
                <a:path w="791209" h="483234">
                  <a:moveTo>
                    <a:pt x="411928" y="113284"/>
                  </a:moveTo>
                  <a:lnTo>
                    <a:pt x="465716" y="62484"/>
                  </a:lnTo>
                </a:path>
                <a:path w="791209" h="483234">
                  <a:moveTo>
                    <a:pt x="317141" y="62484"/>
                  </a:moveTo>
                  <a:lnTo>
                    <a:pt x="331833" y="75184"/>
                  </a:lnTo>
                </a:path>
                <a:path w="791209" h="483234">
                  <a:moveTo>
                    <a:pt x="332336" y="75618"/>
                  </a:moveTo>
                  <a:lnTo>
                    <a:pt x="346525" y="87884"/>
                  </a:lnTo>
                </a:path>
                <a:path w="791209" h="483234">
                  <a:moveTo>
                    <a:pt x="348492" y="89583"/>
                  </a:moveTo>
                  <a:lnTo>
                    <a:pt x="375910" y="113284"/>
                  </a:lnTo>
                </a:path>
                <a:path w="791209" h="483234">
                  <a:moveTo>
                    <a:pt x="114283" y="87884"/>
                  </a:moveTo>
                  <a:lnTo>
                    <a:pt x="150230" y="100584"/>
                  </a:lnTo>
                </a:path>
                <a:path w="791209" h="483234">
                  <a:moveTo>
                    <a:pt x="284135" y="100584"/>
                  </a:moveTo>
                  <a:lnTo>
                    <a:pt x="289516" y="87884"/>
                  </a:lnTo>
                </a:path>
                <a:path w="791209" h="483234">
                  <a:moveTo>
                    <a:pt x="85027" y="77548"/>
                  </a:moveTo>
                  <a:lnTo>
                    <a:pt x="114283" y="87884"/>
                  </a:lnTo>
                </a:path>
                <a:path w="791209" h="483234">
                  <a:moveTo>
                    <a:pt x="289516" y="87884"/>
                  </a:moveTo>
                  <a:lnTo>
                    <a:pt x="294898" y="75184"/>
                  </a:lnTo>
                </a:path>
                <a:path w="791209" h="483234">
                  <a:moveTo>
                    <a:pt x="42388" y="62484"/>
                  </a:moveTo>
                  <a:lnTo>
                    <a:pt x="78335" y="75184"/>
                  </a:lnTo>
                </a:path>
                <a:path w="791209" h="483234">
                  <a:moveTo>
                    <a:pt x="294898" y="75184"/>
                  </a:moveTo>
                  <a:lnTo>
                    <a:pt x="300207" y="62653"/>
                  </a:lnTo>
                </a:path>
              </a:pathLst>
            </a:custGeom>
            <a:ln w="10668">
              <a:solidFill>
                <a:srgbClr val="366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211823" y="6120383"/>
              <a:ext cx="791210" cy="483234"/>
            </a:xfrm>
            <a:custGeom>
              <a:avLst/>
              <a:gdLst/>
              <a:ahLst/>
              <a:cxnLst/>
              <a:rect l="l" t="t" r="r" b="b"/>
              <a:pathLst>
                <a:path w="791209" h="483234">
                  <a:moveTo>
                    <a:pt x="309371" y="483107"/>
                  </a:moveTo>
                  <a:lnTo>
                    <a:pt x="281939" y="348996"/>
                  </a:lnTo>
                  <a:lnTo>
                    <a:pt x="173735" y="393191"/>
                  </a:lnTo>
                  <a:lnTo>
                    <a:pt x="207263" y="310896"/>
                  </a:lnTo>
                  <a:lnTo>
                    <a:pt x="4572" y="326135"/>
                  </a:lnTo>
                  <a:lnTo>
                    <a:pt x="135635" y="263651"/>
                  </a:lnTo>
                  <a:lnTo>
                    <a:pt x="0" y="192023"/>
                  </a:lnTo>
                  <a:lnTo>
                    <a:pt x="169163" y="170687"/>
                  </a:lnTo>
                  <a:lnTo>
                    <a:pt x="12191" y="51815"/>
                  </a:lnTo>
                  <a:lnTo>
                    <a:pt x="266699" y="141731"/>
                  </a:lnTo>
                  <a:lnTo>
                    <a:pt x="304799" y="51815"/>
                  </a:lnTo>
                  <a:lnTo>
                    <a:pt x="394715" y="129539"/>
                  </a:lnTo>
                  <a:lnTo>
                    <a:pt x="531875" y="0"/>
                  </a:lnTo>
                  <a:lnTo>
                    <a:pt x="518159" y="118871"/>
                  </a:lnTo>
                  <a:lnTo>
                    <a:pt x="672084" y="99059"/>
                  </a:lnTo>
                  <a:lnTo>
                    <a:pt x="611123" y="163067"/>
                  </a:lnTo>
                  <a:lnTo>
                    <a:pt x="772667" y="181355"/>
                  </a:lnTo>
                  <a:lnTo>
                    <a:pt x="644651" y="233171"/>
                  </a:lnTo>
                  <a:lnTo>
                    <a:pt x="790955" y="297179"/>
                  </a:lnTo>
                  <a:lnTo>
                    <a:pt x="615696" y="289559"/>
                  </a:lnTo>
                  <a:lnTo>
                    <a:pt x="664463" y="403859"/>
                  </a:lnTo>
                  <a:lnTo>
                    <a:pt x="513587" y="323087"/>
                  </a:lnTo>
                  <a:lnTo>
                    <a:pt x="484631" y="440435"/>
                  </a:lnTo>
                  <a:lnTo>
                    <a:pt x="385571" y="333756"/>
                  </a:lnTo>
                  <a:lnTo>
                    <a:pt x="309371" y="483107"/>
                  </a:lnTo>
                  <a:close/>
                </a:path>
              </a:pathLst>
            </a:custGeom>
            <a:solidFill>
              <a:srgbClr val="4F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211823" y="6120383"/>
              <a:ext cx="791210" cy="483234"/>
            </a:xfrm>
            <a:custGeom>
              <a:avLst/>
              <a:gdLst/>
              <a:ahLst/>
              <a:cxnLst/>
              <a:rect l="l" t="t" r="r" b="b"/>
              <a:pathLst>
                <a:path w="791209" h="483234">
                  <a:moveTo>
                    <a:pt x="394715" y="129539"/>
                  </a:moveTo>
                  <a:lnTo>
                    <a:pt x="531875" y="0"/>
                  </a:lnTo>
                  <a:lnTo>
                    <a:pt x="518159" y="118871"/>
                  </a:lnTo>
                  <a:lnTo>
                    <a:pt x="672084" y="99059"/>
                  </a:lnTo>
                  <a:lnTo>
                    <a:pt x="611123" y="163067"/>
                  </a:lnTo>
                  <a:lnTo>
                    <a:pt x="772667" y="181355"/>
                  </a:lnTo>
                  <a:lnTo>
                    <a:pt x="644651" y="233171"/>
                  </a:lnTo>
                  <a:lnTo>
                    <a:pt x="790955" y="297179"/>
                  </a:lnTo>
                  <a:lnTo>
                    <a:pt x="615696" y="289559"/>
                  </a:lnTo>
                  <a:lnTo>
                    <a:pt x="664463" y="403859"/>
                  </a:lnTo>
                  <a:lnTo>
                    <a:pt x="513587" y="323087"/>
                  </a:lnTo>
                  <a:lnTo>
                    <a:pt x="484631" y="440435"/>
                  </a:lnTo>
                  <a:lnTo>
                    <a:pt x="385571" y="333756"/>
                  </a:lnTo>
                  <a:lnTo>
                    <a:pt x="309371" y="483107"/>
                  </a:lnTo>
                  <a:lnTo>
                    <a:pt x="281939" y="348996"/>
                  </a:lnTo>
                  <a:lnTo>
                    <a:pt x="173735" y="393191"/>
                  </a:lnTo>
                  <a:lnTo>
                    <a:pt x="207263" y="310896"/>
                  </a:lnTo>
                  <a:lnTo>
                    <a:pt x="4572" y="326135"/>
                  </a:lnTo>
                  <a:lnTo>
                    <a:pt x="135635" y="263651"/>
                  </a:lnTo>
                  <a:lnTo>
                    <a:pt x="0" y="192023"/>
                  </a:lnTo>
                  <a:lnTo>
                    <a:pt x="169163" y="170687"/>
                  </a:lnTo>
                  <a:lnTo>
                    <a:pt x="12191" y="51815"/>
                  </a:lnTo>
                  <a:lnTo>
                    <a:pt x="266699" y="141731"/>
                  </a:lnTo>
                  <a:lnTo>
                    <a:pt x="304799" y="51815"/>
                  </a:lnTo>
                  <a:lnTo>
                    <a:pt x="394715" y="129539"/>
                  </a:lnTo>
                  <a:close/>
                </a:path>
              </a:pathLst>
            </a:custGeom>
            <a:ln w="10668">
              <a:solidFill>
                <a:srgbClr val="366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452098" y="6208230"/>
            <a:ext cx="248920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105" dirty="0">
                <a:solidFill>
                  <a:srgbClr val="FFFFFF"/>
                </a:solidFill>
                <a:latin typeface="Cambria"/>
                <a:cs typeface="Cambria"/>
              </a:rPr>
              <a:t>PC</a:t>
            </a:r>
            <a:endParaRPr sz="1300">
              <a:latin typeface="Cambria"/>
              <a:cs typeface="Cambria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16351" y="1251204"/>
            <a:ext cx="143256" cy="9753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09288" y="1251204"/>
            <a:ext cx="143255" cy="97535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82539" y="1251204"/>
            <a:ext cx="143256" cy="97535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649211" y="1251204"/>
            <a:ext cx="143255" cy="97535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711451" y="1255775"/>
            <a:ext cx="173736" cy="92963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1519427" y="1255775"/>
            <a:ext cx="2059305" cy="384175"/>
            <a:chOff x="1519427" y="1255775"/>
            <a:chExt cx="2059305" cy="384175"/>
          </a:xfrm>
        </p:grpSpPr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54936" y="1255775"/>
              <a:ext cx="182879" cy="9296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374391" y="1255775"/>
              <a:ext cx="173735" cy="9296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005327" y="1255775"/>
              <a:ext cx="100583" cy="9296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122675" y="1255775"/>
              <a:ext cx="100583" cy="9296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380232" y="1255775"/>
              <a:ext cx="196595" cy="9296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401824" y="1255775"/>
              <a:ext cx="370332" cy="19354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950719" y="1255775"/>
              <a:ext cx="138683" cy="19354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817875" y="1348740"/>
              <a:ext cx="141732" cy="10058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738883" y="1348740"/>
              <a:ext cx="146303" cy="10058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246119" y="1255775"/>
              <a:ext cx="111252" cy="29413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282951" y="1348740"/>
              <a:ext cx="64008" cy="10058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606040" y="1348740"/>
              <a:ext cx="165718" cy="10058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412235" y="1348740"/>
              <a:ext cx="166116" cy="10058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183891" y="1348740"/>
              <a:ext cx="53340" cy="201167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519427" y="1255775"/>
              <a:ext cx="173735" cy="37795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819400" y="1505204"/>
              <a:ext cx="47243" cy="4470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034283" y="1348740"/>
              <a:ext cx="160019" cy="201167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866643" y="1449324"/>
              <a:ext cx="106680" cy="100583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839467" y="1517904"/>
              <a:ext cx="45720" cy="32003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738883" y="1449324"/>
              <a:ext cx="91440" cy="100583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939797" y="1449324"/>
              <a:ext cx="160274" cy="100583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279522" y="1449324"/>
              <a:ext cx="66646" cy="10058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502408" y="1517904"/>
              <a:ext cx="45719" cy="32003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401824" y="1449324"/>
              <a:ext cx="91440" cy="100583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606040" y="1449324"/>
              <a:ext cx="150875" cy="100583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412235" y="1449324"/>
              <a:ext cx="146304" cy="100583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819400" y="1549908"/>
              <a:ext cx="153202" cy="89916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711451" y="1549908"/>
              <a:ext cx="173736" cy="8382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911095" y="1549908"/>
              <a:ext cx="100583" cy="8382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028444" y="1549908"/>
              <a:ext cx="100583" cy="8382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154936" y="1549908"/>
              <a:ext cx="180212" cy="8382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374391" y="1549908"/>
              <a:ext cx="173735" cy="8382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2574035" y="1549908"/>
              <a:ext cx="112775" cy="83820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703575" y="1549908"/>
              <a:ext cx="86867" cy="83820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3005327" y="1549908"/>
              <a:ext cx="100583" cy="83820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3122675" y="1549908"/>
              <a:ext cx="100583" cy="8382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3246119" y="1549908"/>
              <a:ext cx="111252" cy="8382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3380232" y="1549908"/>
              <a:ext cx="115824" cy="83820"/>
            </a:xfrm>
            <a:prstGeom prst="rect">
              <a:avLst/>
            </a:prstGeom>
          </p:spPr>
        </p:pic>
      </p:grpSp>
      <p:grpSp>
        <p:nvGrpSpPr>
          <p:cNvPr id="52" name="object 52"/>
          <p:cNvGrpSpPr/>
          <p:nvPr/>
        </p:nvGrpSpPr>
        <p:grpSpPr>
          <a:xfrm>
            <a:off x="3764279" y="1251204"/>
            <a:ext cx="3042285" cy="388620"/>
            <a:chOff x="3764279" y="1251204"/>
            <a:chExt cx="3042285" cy="388620"/>
          </a:xfrm>
        </p:grpSpPr>
        <p:pic>
          <p:nvPicPr>
            <p:cNvPr id="53" name="object 53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3764279" y="1255776"/>
              <a:ext cx="198119" cy="92963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3997451" y="1255776"/>
              <a:ext cx="173736" cy="92963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4398263" y="1251204"/>
              <a:ext cx="544067" cy="198120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4952999" y="1255776"/>
              <a:ext cx="96012" cy="92963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5405627" y="1255776"/>
              <a:ext cx="184403" cy="92963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6437376" y="1255776"/>
              <a:ext cx="173735" cy="92963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4210811" y="1348740"/>
              <a:ext cx="141732" cy="100583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5084063" y="1348740"/>
              <a:ext cx="141732" cy="100583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6650735" y="1348740"/>
              <a:ext cx="141732" cy="100583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5271515" y="1255776"/>
              <a:ext cx="111251" cy="294132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5625083" y="1255776"/>
              <a:ext cx="111251" cy="294132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3796283" y="1348740"/>
              <a:ext cx="165718" cy="100583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5759195" y="1255776"/>
              <a:ext cx="656843" cy="294132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4024883" y="1348740"/>
              <a:ext cx="146304" cy="100583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4977383" y="1348740"/>
              <a:ext cx="45719" cy="100583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4855463" y="1348740"/>
              <a:ext cx="114299" cy="100583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5434583" y="1348740"/>
              <a:ext cx="154899" cy="100583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4430267" y="1348740"/>
              <a:ext cx="254508" cy="201167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6464807" y="1348740"/>
              <a:ext cx="146304" cy="100583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4212335" y="1505204"/>
              <a:ext cx="47244" cy="44703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4259579" y="1449324"/>
              <a:ext cx="106679" cy="100583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4733543" y="1449324"/>
              <a:ext cx="61697" cy="100583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5085587" y="1505204"/>
              <a:ext cx="47244" cy="44703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5132831" y="1449324"/>
              <a:ext cx="106680" cy="100583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6652260" y="1505204"/>
              <a:ext cx="47243" cy="44703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6699503" y="1449324"/>
              <a:ext cx="106680" cy="100583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3796283" y="1449324"/>
              <a:ext cx="150875" cy="100583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4125467" y="1517904"/>
              <a:ext cx="45720" cy="32003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4024883" y="1449324"/>
              <a:ext cx="91440" cy="100583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4430267" y="1449324"/>
              <a:ext cx="146304" cy="100583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4855463" y="1449324"/>
              <a:ext cx="167639" cy="100583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5434583" y="1449324"/>
              <a:ext cx="164592" cy="100583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6565392" y="1517904"/>
              <a:ext cx="45719" cy="32003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6464807" y="1449324"/>
              <a:ext cx="91440" cy="100583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4212335" y="1549908"/>
              <a:ext cx="153202" cy="89916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4629911" y="1549908"/>
              <a:ext cx="157276" cy="89916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5085587" y="1549908"/>
              <a:ext cx="153202" cy="89916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6652260" y="1549908"/>
              <a:ext cx="153202" cy="89916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3764279" y="1549908"/>
              <a:ext cx="112775" cy="83820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3893819" y="1549908"/>
              <a:ext cx="86868" cy="83820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3997451" y="1549908"/>
              <a:ext cx="173736" cy="83820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4398263" y="1549908"/>
              <a:ext cx="115824" cy="83820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4829555" y="1549908"/>
              <a:ext cx="97536" cy="83820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4954523" y="1549908"/>
              <a:ext cx="68580" cy="83820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5271515" y="1549908"/>
              <a:ext cx="111251" cy="83820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5405627" y="1549908"/>
              <a:ext cx="192023" cy="83820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5625083" y="1549908"/>
              <a:ext cx="111251" cy="83820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5759195" y="1549908"/>
              <a:ext cx="173735" cy="83820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5951219" y="1549908"/>
              <a:ext cx="111251" cy="83820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6126479" y="1549908"/>
              <a:ext cx="114300" cy="83820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6304787" y="1549908"/>
              <a:ext cx="111251" cy="83820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6437376" y="1549908"/>
              <a:ext cx="173735" cy="83820"/>
            </a:xfrm>
            <a:prstGeom prst="rect">
              <a:avLst/>
            </a:prstGeom>
          </p:spPr>
        </p:pic>
      </p:grpSp>
      <p:grpSp>
        <p:nvGrpSpPr>
          <p:cNvPr id="105" name="object 105"/>
          <p:cNvGrpSpPr/>
          <p:nvPr/>
        </p:nvGrpSpPr>
        <p:grpSpPr>
          <a:xfrm>
            <a:off x="7005828" y="1251204"/>
            <a:ext cx="620395" cy="388620"/>
            <a:chOff x="7005828" y="1251204"/>
            <a:chExt cx="620395" cy="388620"/>
          </a:xfrm>
        </p:grpSpPr>
        <p:pic>
          <p:nvPicPr>
            <p:cNvPr id="106" name="object 106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7005828" y="1251204"/>
              <a:ext cx="601979" cy="198120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7441692" y="1348740"/>
              <a:ext cx="165717" cy="100583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7033260" y="1348740"/>
              <a:ext cx="236219" cy="201167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7318248" y="1449324"/>
              <a:ext cx="61697" cy="100583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7033260" y="1449324"/>
              <a:ext cx="92963" cy="100583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7441692" y="1449324"/>
              <a:ext cx="150875" cy="100583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7214616" y="1549908"/>
              <a:ext cx="157276" cy="89916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7005828" y="1549908"/>
              <a:ext cx="112775" cy="83820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7409687" y="1549908"/>
              <a:ext cx="112776" cy="83820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7539228" y="1549908"/>
              <a:ext cx="86867" cy="83820"/>
            </a:xfrm>
            <a:prstGeom prst="rect">
              <a:avLst/>
            </a:prstGeom>
          </p:spPr>
        </p:pic>
      </p:grpSp>
      <p:grpSp>
        <p:nvGrpSpPr>
          <p:cNvPr id="116" name="object 116"/>
          <p:cNvGrpSpPr/>
          <p:nvPr/>
        </p:nvGrpSpPr>
        <p:grpSpPr>
          <a:xfrm>
            <a:off x="1527048" y="1806955"/>
            <a:ext cx="1408430" cy="447040"/>
            <a:chOff x="1527048" y="1806955"/>
            <a:chExt cx="1408430" cy="447040"/>
          </a:xfrm>
        </p:grpSpPr>
        <p:pic>
          <p:nvPicPr>
            <p:cNvPr id="117" name="object 117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2505456" y="1810512"/>
              <a:ext cx="196595" cy="105155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2837688" y="1810512"/>
              <a:ext cx="97535" cy="105155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1527048" y="1806955"/>
              <a:ext cx="294131" cy="223011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2179320" y="1810512"/>
              <a:ext cx="109728" cy="219455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2371344" y="1810512"/>
              <a:ext cx="446531" cy="219455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1981200" y="1810512"/>
              <a:ext cx="138683" cy="219455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1844040" y="1810512"/>
              <a:ext cx="92963" cy="333755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2307336" y="2025395"/>
              <a:ext cx="45719" cy="4571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2761488" y="1915667"/>
              <a:ext cx="129031" cy="114300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1528571" y="2029967"/>
              <a:ext cx="79552" cy="114300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1622755" y="2029967"/>
              <a:ext cx="78269" cy="114300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2179320" y="2029967"/>
              <a:ext cx="173735" cy="114300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2546603" y="2029967"/>
              <a:ext cx="114300" cy="158496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1941575" y="2029967"/>
              <a:ext cx="541020" cy="158496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2775203" y="2029967"/>
              <a:ext cx="106680" cy="158496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1748028" y="2029967"/>
              <a:ext cx="153161" cy="164591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1548383" y="2144267"/>
              <a:ext cx="150875" cy="109728"/>
            </a:xfrm>
            <a:prstGeom prst="rect">
              <a:avLst/>
            </a:prstGeom>
          </p:spPr>
        </p:pic>
      </p:grpSp>
      <p:grpSp>
        <p:nvGrpSpPr>
          <p:cNvPr id="134" name="object 134"/>
          <p:cNvGrpSpPr/>
          <p:nvPr/>
        </p:nvGrpSpPr>
        <p:grpSpPr>
          <a:xfrm>
            <a:off x="3063239" y="1810511"/>
            <a:ext cx="1277620" cy="381000"/>
            <a:chOff x="3063239" y="1810511"/>
            <a:chExt cx="1277620" cy="381000"/>
          </a:xfrm>
        </p:grpSpPr>
        <p:pic>
          <p:nvPicPr>
            <p:cNvPr id="135" name="object 135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3176015" y="1810511"/>
              <a:ext cx="89916" cy="105155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3282696" y="1810511"/>
              <a:ext cx="89915" cy="105155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3063239" y="1810511"/>
              <a:ext cx="96011" cy="105155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3744467" y="1810511"/>
              <a:ext cx="100583" cy="105155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3861815" y="1810511"/>
              <a:ext cx="100583" cy="105155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4244339" y="1810511"/>
              <a:ext cx="96011" cy="105155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3390899" y="1810511"/>
              <a:ext cx="330708" cy="219455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3985259" y="1810511"/>
              <a:ext cx="111251" cy="219455"/>
            </a:xfrm>
            <a:prstGeom prst="rect">
              <a:avLst/>
            </a:prstGeom>
          </p:spPr>
        </p:pic>
        <p:pic>
          <p:nvPicPr>
            <p:cNvPr id="143" name="object 143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4120896" y="1810511"/>
              <a:ext cx="193547" cy="219455"/>
            </a:xfrm>
            <a:prstGeom prst="rect">
              <a:avLst/>
            </a:prstGeom>
          </p:spPr>
        </p:pic>
        <p:pic>
          <p:nvPicPr>
            <p:cNvPr id="144" name="object 144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3174935" y="1915667"/>
              <a:ext cx="166731" cy="114300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3096767" y="1915667"/>
              <a:ext cx="67056" cy="114300"/>
            </a:xfrm>
            <a:prstGeom prst="rect">
              <a:avLst/>
            </a:prstGeom>
          </p:spPr>
        </p:pic>
        <p:pic>
          <p:nvPicPr>
            <p:cNvPr id="146" name="object 146"/>
            <p:cNvPicPr/>
            <p:nvPr/>
          </p:nvPicPr>
          <p:blipFill>
            <a:blip r:embed="rId135" cstate="print"/>
            <a:stretch>
              <a:fillRect/>
            </a:stretch>
          </p:blipFill>
          <p:spPr>
            <a:xfrm>
              <a:off x="3773423" y="1915667"/>
              <a:ext cx="160019" cy="114300"/>
            </a:xfrm>
            <a:prstGeom prst="rect">
              <a:avLst/>
            </a:prstGeom>
          </p:spPr>
        </p:pic>
        <p:pic>
          <p:nvPicPr>
            <p:cNvPr id="147" name="object 147"/>
            <p:cNvPicPr/>
            <p:nvPr/>
          </p:nvPicPr>
          <p:blipFill>
            <a:blip r:embed="rId136" cstate="print"/>
            <a:stretch>
              <a:fillRect/>
            </a:stretch>
          </p:blipFill>
          <p:spPr>
            <a:xfrm>
              <a:off x="4146803" y="1915667"/>
              <a:ext cx="120396" cy="114300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137" cstate="print"/>
            <a:stretch>
              <a:fillRect/>
            </a:stretch>
          </p:blipFill>
          <p:spPr>
            <a:xfrm>
              <a:off x="3116580" y="2029967"/>
              <a:ext cx="94519" cy="114300"/>
            </a:xfrm>
            <a:prstGeom prst="rect">
              <a:avLst/>
            </a:prstGeom>
          </p:spPr>
        </p:pic>
        <p:pic>
          <p:nvPicPr>
            <p:cNvPr id="149" name="object 149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3744467" y="2029967"/>
              <a:ext cx="100583" cy="114300"/>
            </a:xfrm>
            <a:prstGeom prst="rect">
              <a:avLst/>
            </a:prstGeom>
          </p:spPr>
        </p:pic>
        <p:pic>
          <p:nvPicPr>
            <p:cNvPr id="150" name="object 150"/>
            <p:cNvPicPr/>
            <p:nvPr/>
          </p:nvPicPr>
          <p:blipFill>
            <a:blip r:embed="rId139" cstate="print"/>
            <a:stretch>
              <a:fillRect/>
            </a:stretch>
          </p:blipFill>
          <p:spPr>
            <a:xfrm>
              <a:off x="4120896" y="2029967"/>
              <a:ext cx="97535" cy="114300"/>
            </a:xfrm>
            <a:prstGeom prst="rect">
              <a:avLst/>
            </a:prstGeom>
          </p:spPr>
        </p:pic>
        <p:pic>
          <p:nvPicPr>
            <p:cNvPr id="151" name="object 151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3390899" y="2029967"/>
              <a:ext cx="111251" cy="158496"/>
            </a:xfrm>
            <a:prstGeom prst="rect">
              <a:avLst/>
            </a:prstGeom>
          </p:spPr>
        </p:pic>
        <p:pic>
          <p:nvPicPr>
            <p:cNvPr id="152" name="object 152"/>
            <p:cNvPicPr/>
            <p:nvPr/>
          </p:nvPicPr>
          <p:blipFill>
            <a:blip r:embed="rId141" cstate="print"/>
            <a:stretch>
              <a:fillRect/>
            </a:stretch>
          </p:blipFill>
          <p:spPr>
            <a:xfrm>
              <a:off x="3136391" y="2029967"/>
              <a:ext cx="186639" cy="161544"/>
            </a:xfrm>
            <a:prstGeom prst="rect">
              <a:avLst/>
            </a:prstGeom>
          </p:spPr>
        </p:pic>
        <p:pic>
          <p:nvPicPr>
            <p:cNvPr id="153" name="object 153"/>
            <p:cNvPicPr/>
            <p:nvPr/>
          </p:nvPicPr>
          <p:blipFill>
            <a:blip r:embed="rId142" cstate="print"/>
            <a:stretch>
              <a:fillRect/>
            </a:stretch>
          </p:blipFill>
          <p:spPr>
            <a:xfrm>
              <a:off x="3566159" y="2029967"/>
              <a:ext cx="114300" cy="158496"/>
            </a:xfrm>
            <a:prstGeom prst="rect">
              <a:avLst/>
            </a:prstGeom>
          </p:spPr>
        </p:pic>
        <p:pic>
          <p:nvPicPr>
            <p:cNvPr id="154" name="object 154"/>
            <p:cNvPicPr/>
            <p:nvPr/>
          </p:nvPicPr>
          <p:blipFill>
            <a:blip r:embed="rId143" cstate="print"/>
            <a:stretch>
              <a:fillRect/>
            </a:stretch>
          </p:blipFill>
          <p:spPr>
            <a:xfrm>
              <a:off x="3744467" y="2029967"/>
              <a:ext cx="569975" cy="158496"/>
            </a:xfrm>
            <a:prstGeom prst="rect">
              <a:avLst/>
            </a:prstGeom>
          </p:spPr>
        </p:pic>
      </p:grpSp>
      <p:grpSp>
        <p:nvGrpSpPr>
          <p:cNvPr id="155" name="object 155"/>
          <p:cNvGrpSpPr/>
          <p:nvPr/>
        </p:nvGrpSpPr>
        <p:grpSpPr>
          <a:xfrm>
            <a:off x="4495800" y="1810511"/>
            <a:ext cx="634365" cy="378460"/>
            <a:chOff x="4495800" y="1810511"/>
            <a:chExt cx="634365" cy="378460"/>
          </a:xfrm>
        </p:grpSpPr>
        <p:pic>
          <p:nvPicPr>
            <p:cNvPr id="156" name="object 156"/>
            <p:cNvPicPr/>
            <p:nvPr/>
          </p:nvPicPr>
          <p:blipFill>
            <a:blip r:embed="rId144" cstate="print"/>
            <a:stretch>
              <a:fillRect/>
            </a:stretch>
          </p:blipFill>
          <p:spPr>
            <a:xfrm>
              <a:off x="4715256" y="1810511"/>
              <a:ext cx="100583" cy="105155"/>
            </a:xfrm>
            <a:prstGeom prst="rect">
              <a:avLst/>
            </a:prstGeom>
          </p:spPr>
        </p:pic>
        <p:pic>
          <p:nvPicPr>
            <p:cNvPr id="157" name="object 157"/>
            <p:cNvPicPr/>
            <p:nvPr/>
          </p:nvPicPr>
          <p:blipFill>
            <a:blip r:embed="rId145" cstate="print"/>
            <a:stretch>
              <a:fillRect/>
            </a:stretch>
          </p:blipFill>
          <p:spPr>
            <a:xfrm>
              <a:off x="4832603" y="1810511"/>
              <a:ext cx="100583" cy="105155"/>
            </a:xfrm>
            <a:prstGeom prst="rect">
              <a:avLst/>
            </a:prstGeom>
          </p:spPr>
        </p:pic>
        <p:pic>
          <p:nvPicPr>
            <p:cNvPr id="158" name="object 158"/>
            <p:cNvPicPr/>
            <p:nvPr/>
          </p:nvPicPr>
          <p:blipFill>
            <a:blip r:embed="rId146" cstate="print"/>
            <a:stretch>
              <a:fillRect/>
            </a:stretch>
          </p:blipFill>
          <p:spPr>
            <a:xfrm>
              <a:off x="4956048" y="1810511"/>
              <a:ext cx="173735" cy="105155"/>
            </a:xfrm>
            <a:prstGeom prst="rect">
              <a:avLst/>
            </a:prstGeom>
          </p:spPr>
        </p:pic>
        <p:pic>
          <p:nvPicPr>
            <p:cNvPr id="159" name="object 159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4495800" y="1810511"/>
              <a:ext cx="196596" cy="219455"/>
            </a:xfrm>
            <a:prstGeom prst="rect">
              <a:avLst/>
            </a:prstGeom>
          </p:spPr>
        </p:pic>
        <p:pic>
          <p:nvPicPr>
            <p:cNvPr id="160" name="object 160"/>
            <p:cNvPicPr/>
            <p:nvPr/>
          </p:nvPicPr>
          <p:blipFill>
            <a:blip r:embed="rId148" cstate="print"/>
            <a:stretch>
              <a:fillRect/>
            </a:stretch>
          </p:blipFill>
          <p:spPr>
            <a:xfrm>
              <a:off x="4744211" y="1915667"/>
              <a:ext cx="160020" cy="114300"/>
            </a:xfrm>
            <a:prstGeom prst="rect">
              <a:avLst/>
            </a:prstGeom>
          </p:spPr>
        </p:pic>
        <p:pic>
          <p:nvPicPr>
            <p:cNvPr id="161" name="object 161"/>
            <p:cNvPicPr/>
            <p:nvPr/>
          </p:nvPicPr>
          <p:blipFill>
            <a:blip r:embed="rId149" cstate="print"/>
            <a:stretch>
              <a:fillRect/>
            </a:stretch>
          </p:blipFill>
          <p:spPr>
            <a:xfrm>
              <a:off x="4983480" y="1915667"/>
              <a:ext cx="146303" cy="114300"/>
            </a:xfrm>
            <a:prstGeom prst="rect">
              <a:avLst/>
            </a:prstGeom>
          </p:spPr>
        </p:pic>
        <p:pic>
          <p:nvPicPr>
            <p:cNvPr id="162" name="object 162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4715256" y="2029967"/>
              <a:ext cx="100583" cy="114300"/>
            </a:xfrm>
            <a:prstGeom prst="rect">
              <a:avLst/>
            </a:prstGeom>
          </p:spPr>
        </p:pic>
        <p:pic>
          <p:nvPicPr>
            <p:cNvPr id="163" name="object 163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4536948" y="2029967"/>
              <a:ext cx="114300" cy="158496"/>
            </a:xfrm>
            <a:prstGeom prst="rect">
              <a:avLst/>
            </a:prstGeom>
          </p:spPr>
        </p:pic>
        <p:pic>
          <p:nvPicPr>
            <p:cNvPr id="164" name="object 164"/>
            <p:cNvPicPr/>
            <p:nvPr/>
          </p:nvPicPr>
          <p:blipFill>
            <a:blip r:embed="rId152" cstate="print"/>
            <a:stretch>
              <a:fillRect/>
            </a:stretch>
          </p:blipFill>
          <p:spPr>
            <a:xfrm>
              <a:off x="4715256" y="2029967"/>
              <a:ext cx="414527" cy="158496"/>
            </a:xfrm>
            <a:prstGeom prst="rect">
              <a:avLst/>
            </a:prstGeom>
          </p:spPr>
        </p:pic>
      </p:grpSp>
      <p:grpSp>
        <p:nvGrpSpPr>
          <p:cNvPr id="165" name="object 165"/>
          <p:cNvGrpSpPr/>
          <p:nvPr/>
        </p:nvGrpSpPr>
        <p:grpSpPr>
          <a:xfrm>
            <a:off x="5330952" y="1810511"/>
            <a:ext cx="838200" cy="378460"/>
            <a:chOff x="5330952" y="1810511"/>
            <a:chExt cx="838200" cy="378460"/>
          </a:xfrm>
        </p:grpSpPr>
        <p:pic>
          <p:nvPicPr>
            <p:cNvPr id="166" name="object 166"/>
            <p:cNvPicPr/>
            <p:nvPr/>
          </p:nvPicPr>
          <p:blipFill>
            <a:blip r:embed="rId153" cstate="print"/>
            <a:stretch>
              <a:fillRect/>
            </a:stretch>
          </p:blipFill>
          <p:spPr>
            <a:xfrm>
              <a:off x="5330952" y="1810511"/>
              <a:ext cx="175260" cy="105155"/>
            </a:xfrm>
            <a:prstGeom prst="rect">
              <a:avLst/>
            </a:prstGeom>
          </p:spPr>
        </p:pic>
        <p:pic>
          <p:nvPicPr>
            <p:cNvPr id="167" name="object 167"/>
            <p:cNvPicPr/>
            <p:nvPr/>
          </p:nvPicPr>
          <p:blipFill>
            <a:blip r:embed="rId154" cstate="print"/>
            <a:stretch>
              <a:fillRect/>
            </a:stretch>
          </p:blipFill>
          <p:spPr>
            <a:xfrm>
              <a:off x="5654039" y="1810511"/>
              <a:ext cx="198120" cy="105155"/>
            </a:xfrm>
            <a:prstGeom prst="rect">
              <a:avLst/>
            </a:prstGeom>
          </p:spPr>
        </p:pic>
        <p:pic>
          <p:nvPicPr>
            <p:cNvPr id="168" name="object 168"/>
            <p:cNvPicPr/>
            <p:nvPr/>
          </p:nvPicPr>
          <p:blipFill>
            <a:blip r:embed="rId155" cstate="print"/>
            <a:stretch>
              <a:fillRect/>
            </a:stretch>
          </p:blipFill>
          <p:spPr>
            <a:xfrm>
              <a:off x="5887212" y="1810511"/>
              <a:ext cx="131064" cy="105155"/>
            </a:xfrm>
            <a:prstGeom prst="rect">
              <a:avLst/>
            </a:prstGeom>
          </p:spPr>
        </p:pic>
        <p:pic>
          <p:nvPicPr>
            <p:cNvPr id="169" name="object 169"/>
            <p:cNvPicPr/>
            <p:nvPr/>
          </p:nvPicPr>
          <p:blipFill>
            <a:blip r:embed="rId156" cstate="print"/>
            <a:stretch>
              <a:fillRect/>
            </a:stretch>
          </p:blipFill>
          <p:spPr>
            <a:xfrm>
              <a:off x="6039176" y="1810511"/>
              <a:ext cx="129975" cy="105155"/>
            </a:xfrm>
            <a:prstGeom prst="rect">
              <a:avLst/>
            </a:prstGeom>
          </p:spPr>
        </p:pic>
        <p:pic>
          <p:nvPicPr>
            <p:cNvPr id="170" name="object 170"/>
            <p:cNvPicPr/>
            <p:nvPr/>
          </p:nvPicPr>
          <p:blipFill>
            <a:blip r:embed="rId157" cstate="print"/>
            <a:stretch>
              <a:fillRect/>
            </a:stretch>
          </p:blipFill>
          <p:spPr>
            <a:xfrm>
              <a:off x="5358384" y="1810511"/>
              <a:ext cx="275844" cy="219455"/>
            </a:xfrm>
            <a:prstGeom prst="rect">
              <a:avLst/>
            </a:prstGeom>
          </p:spPr>
        </p:pic>
        <p:pic>
          <p:nvPicPr>
            <p:cNvPr id="171" name="object 171"/>
            <p:cNvPicPr/>
            <p:nvPr/>
          </p:nvPicPr>
          <p:blipFill>
            <a:blip r:embed="rId158" cstate="print"/>
            <a:stretch>
              <a:fillRect/>
            </a:stretch>
          </p:blipFill>
          <p:spPr>
            <a:xfrm>
              <a:off x="5686044" y="1915667"/>
              <a:ext cx="165188" cy="114300"/>
            </a:xfrm>
            <a:prstGeom prst="rect">
              <a:avLst/>
            </a:prstGeom>
          </p:spPr>
        </p:pic>
        <p:pic>
          <p:nvPicPr>
            <p:cNvPr id="172" name="object 172"/>
            <p:cNvPicPr/>
            <p:nvPr/>
          </p:nvPicPr>
          <p:blipFill>
            <a:blip r:embed="rId159" cstate="print"/>
            <a:stretch>
              <a:fillRect/>
            </a:stretch>
          </p:blipFill>
          <p:spPr>
            <a:xfrm>
              <a:off x="5914644" y="1915667"/>
              <a:ext cx="225551" cy="114300"/>
            </a:xfrm>
            <a:prstGeom prst="rect">
              <a:avLst/>
            </a:prstGeom>
          </p:spPr>
        </p:pic>
        <p:pic>
          <p:nvPicPr>
            <p:cNvPr id="173" name="object 173"/>
            <p:cNvPicPr/>
            <p:nvPr/>
          </p:nvPicPr>
          <p:blipFill>
            <a:blip r:embed="rId160" cstate="print"/>
            <a:stretch>
              <a:fillRect/>
            </a:stretch>
          </p:blipFill>
          <p:spPr>
            <a:xfrm>
              <a:off x="5654039" y="2029967"/>
              <a:ext cx="216408" cy="114300"/>
            </a:xfrm>
            <a:prstGeom prst="rect">
              <a:avLst/>
            </a:prstGeom>
          </p:spPr>
        </p:pic>
        <p:pic>
          <p:nvPicPr>
            <p:cNvPr id="174" name="object 174"/>
            <p:cNvPicPr/>
            <p:nvPr/>
          </p:nvPicPr>
          <p:blipFill>
            <a:blip r:embed="rId161" cstate="print"/>
            <a:stretch>
              <a:fillRect/>
            </a:stretch>
          </p:blipFill>
          <p:spPr>
            <a:xfrm>
              <a:off x="5330952" y="2029967"/>
              <a:ext cx="112776" cy="158496"/>
            </a:xfrm>
            <a:prstGeom prst="rect">
              <a:avLst/>
            </a:prstGeom>
          </p:spPr>
        </p:pic>
        <p:pic>
          <p:nvPicPr>
            <p:cNvPr id="175" name="object 175"/>
            <p:cNvPicPr/>
            <p:nvPr/>
          </p:nvPicPr>
          <p:blipFill>
            <a:blip r:embed="rId162" cstate="print"/>
            <a:stretch>
              <a:fillRect/>
            </a:stretch>
          </p:blipFill>
          <p:spPr>
            <a:xfrm>
              <a:off x="5522976" y="2029967"/>
              <a:ext cx="646175" cy="158496"/>
            </a:xfrm>
            <a:prstGeom prst="rect">
              <a:avLst/>
            </a:prstGeom>
          </p:spPr>
        </p:pic>
      </p:grpSp>
      <p:sp>
        <p:nvSpPr>
          <p:cNvPr id="176" name="object 176"/>
          <p:cNvSpPr txBox="1"/>
          <p:nvPr/>
        </p:nvSpPr>
        <p:spPr>
          <a:xfrm>
            <a:off x="9445267" y="6190003"/>
            <a:ext cx="304800" cy="3778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0650" marR="5080" indent="-108585">
              <a:lnSpc>
                <a:spcPct val="100800"/>
              </a:lnSpc>
              <a:spcBef>
                <a:spcPts val="90"/>
              </a:spcBef>
            </a:pPr>
            <a:r>
              <a:rPr sz="1150" b="1" spc="-90" dirty="0">
                <a:solidFill>
                  <a:srgbClr val="FFFFFF"/>
                </a:solidFill>
                <a:latin typeface="Cambria"/>
                <a:cs typeface="Cambria"/>
              </a:rPr>
              <a:t>Page</a:t>
            </a:r>
            <a:r>
              <a:rPr sz="1150" b="1" spc="50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150" b="1" spc="-50" dirty="0">
                <a:solidFill>
                  <a:srgbClr val="FFFFFF"/>
                </a:solidFill>
                <a:latin typeface="Cambria"/>
                <a:cs typeface="Cambria"/>
              </a:rPr>
              <a:t>6</a:t>
            </a:r>
            <a:endParaRPr sz="1150">
              <a:latin typeface="Cambria"/>
              <a:cs typeface="Cambria"/>
            </a:endParaRPr>
          </a:p>
        </p:txBody>
      </p:sp>
      <p:sp>
        <p:nvSpPr>
          <p:cNvPr id="177" name="object 177"/>
          <p:cNvSpPr/>
          <p:nvPr/>
        </p:nvSpPr>
        <p:spPr>
          <a:xfrm>
            <a:off x="1495044" y="5727192"/>
            <a:ext cx="7070090" cy="443865"/>
          </a:xfrm>
          <a:custGeom>
            <a:avLst/>
            <a:gdLst/>
            <a:ahLst/>
            <a:cxnLst/>
            <a:rect l="l" t="t" r="r" b="b"/>
            <a:pathLst>
              <a:path w="7070090" h="443864">
                <a:moveTo>
                  <a:pt x="7069836" y="443483"/>
                </a:moveTo>
                <a:lnTo>
                  <a:pt x="0" y="443483"/>
                </a:lnTo>
                <a:lnTo>
                  <a:pt x="0" y="0"/>
                </a:lnTo>
                <a:lnTo>
                  <a:pt x="7069836" y="0"/>
                </a:lnTo>
                <a:lnTo>
                  <a:pt x="7069836" y="4434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 txBox="1"/>
          <p:nvPr/>
        </p:nvSpPr>
        <p:spPr>
          <a:xfrm>
            <a:off x="1495044" y="5727192"/>
            <a:ext cx="7070090" cy="443865"/>
          </a:xfrm>
          <a:prstGeom prst="rect">
            <a:avLst/>
          </a:prstGeom>
          <a:ln w="10667">
            <a:solidFill>
              <a:srgbClr val="AE4844"/>
            </a:solidFill>
          </a:ln>
        </p:spPr>
        <p:txBody>
          <a:bodyPr vert="horz" wrap="square" lIns="0" tIns="66040" rIns="0" bIns="0" rtlCol="0">
            <a:spAutoFit/>
          </a:bodyPr>
          <a:lstStyle/>
          <a:p>
            <a:pPr marL="81915" marR="363220">
              <a:lnSpc>
                <a:spcPts val="1210"/>
              </a:lnSpc>
              <a:spcBef>
                <a:spcPts val="520"/>
              </a:spcBef>
            </a:pPr>
            <a:r>
              <a:rPr sz="1150" spc="20" dirty="0">
                <a:latin typeface="Cambria"/>
                <a:cs typeface="Cambria"/>
              </a:rPr>
              <a:t>Are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incorporated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in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the</a:t>
            </a:r>
            <a:r>
              <a:rPr sz="1150" spc="8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firm’s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internal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documentation,</a:t>
            </a:r>
            <a:r>
              <a:rPr sz="115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training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material,</a:t>
            </a:r>
            <a:r>
              <a:rPr sz="1150" spc="-2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partner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and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staff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appraisal </a:t>
            </a:r>
            <a:r>
              <a:rPr sz="1150" spc="10" dirty="0">
                <a:latin typeface="Cambria"/>
                <a:cs typeface="Cambria"/>
              </a:rPr>
              <a:t>procedures</a:t>
            </a:r>
            <a:r>
              <a:rPr sz="1150" spc="15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to</a:t>
            </a:r>
            <a:r>
              <a:rPr sz="1150" spc="13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reinforce</a:t>
            </a:r>
            <a:r>
              <a:rPr sz="1150" spc="14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the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firm’s</a:t>
            </a:r>
            <a:r>
              <a:rPr sz="1150" spc="15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view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on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importance</a:t>
            </a:r>
            <a:r>
              <a:rPr sz="1150" spc="16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on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quality</a:t>
            </a:r>
            <a:endParaRPr sz="1150">
              <a:latin typeface="Cambria"/>
              <a:cs typeface="Cambria"/>
            </a:endParaRPr>
          </a:p>
        </p:txBody>
      </p:sp>
      <p:grpSp>
        <p:nvGrpSpPr>
          <p:cNvPr id="179" name="object 179"/>
          <p:cNvGrpSpPr/>
          <p:nvPr/>
        </p:nvGrpSpPr>
        <p:grpSpPr>
          <a:xfrm>
            <a:off x="1489646" y="4365434"/>
            <a:ext cx="7080884" cy="1373505"/>
            <a:chOff x="1489646" y="4365434"/>
            <a:chExt cx="7080884" cy="1373505"/>
          </a:xfrm>
        </p:grpSpPr>
        <p:sp>
          <p:nvSpPr>
            <p:cNvPr id="180" name="object 180"/>
            <p:cNvSpPr/>
            <p:nvPr/>
          </p:nvSpPr>
          <p:spPr>
            <a:xfrm>
              <a:off x="1495044" y="5049012"/>
              <a:ext cx="7070090" cy="684530"/>
            </a:xfrm>
            <a:custGeom>
              <a:avLst/>
              <a:gdLst/>
              <a:ahLst/>
              <a:cxnLst/>
              <a:rect l="l" t="t" r="r" b="b"/>
              <a:pathLst>
                <a:path w="7070090" h="684529">
                  <a:moveTo>
                    <a:pt x="7069835" y="445008"/>
                  </a:moveTo>
                  <a:lnTo>
                    <a:pt x="3621024" y="445008"/>
                  </a:lnTo>
                  <a:lnTo>
                    <a:pt x="3621024" y="513588"/>
                  </a:lnTo>
                  <a:lnTo>
                    <a:pt x="3706367" y="513588"/>
                  </a:lnTo>
                  <a:lnTo>
                    <a:pt x="3534155" y="684276"/>
                  </a:lnTo>
                  <a:lnTo>
                    <a:pt x="3363467" y="513588"/>
                  </a:lnTo>
                  <a:lnTo>
                    <a:pt x="3448811" y="513588"/>
                  </a:lnTo>
                  <a:lnTo>
                    <a:pt x="3448811" y="445008"/>
                  </a:lnTo>
                  <a:lnTo>
                    <a:pt x="0" y="445008"/>
                  </a:lnTo>
                  <a:lnTo>
                    <a:pt x="0" y="0"/>
                  </a:lnTo>
                  <a:lnTo>
                    <a:pt x="7069835" y="0"/>
                  </a:lnTo>
                  <a:lnTo>
                    <a:pt x="7069835" y="445008"/>
                  </a:lnTo>
                  <a:close/>
                </a:path>
              </a:pathLst>
            </a:custGeom>
            <a:ln w="10668">
              <a:solidFill>
                <a:srgbClr val="AE48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1495044" y="4370832"/>
              <a:ext cx="7070090" cy="684530"/>
            </a:xfrm>
            <a:custGeom>
              <a:avLst/>
              <a:gdLst/>
              <a:ahLst/>
              <a:cxnLst/>
              <a:rect l="l" t="t" r="r" b="b"/>
              <a:pathLst>
                <a:path w="7070090" h="684529">
                  <a:moveTo>
                    <a:pt x="3534155" y="684276"/>
                  </a:moveTo>
                  <a:lnTo>
                    <a:pt x="3363467" y="513588"/>
                  </a:lnTo>
                  <a:lnTo>
                    <a:pt x="3448811" y="513588"/>
                  </a:lnTo>
                  <a:lnTo>
                    <a:pt x="3448811" y="445008"/>
                  </a:lnTo>
                  <a:lnTo>
                    <a:pt x="0" y="445008"/>
                  </a:lnTo>
                  <a:lnTo>
                    <a:pt x="0" y="0"/>
                  </a:lnTo>
                  <a:lnTo>
                    <a:pt x="7069835" y="0"/>
                  </a:lnTo>
                  <a:lnTo>
                    <a:pt x="7069835" y="445008"/>
                  </a:lnTo>
                  <a:lnTo>
                    <a:pt x="3621024" y="445008"/>
                  </a:lnTo>
                  <a:lnTo>
                    <a:pt x="3621024" y="513588"/>
                  </a:lnTo>
                  <a:lnTo>
                    <a:pt x="3706367" y="513588"/>
                  </a:lnTo>
                  <a:lnTo>
                    <a:pt x="3534155" y="68427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1495044" y="4370832"/>
              <a:ext cx="7070090" cy="684530"/>
            </a:xfrm>
            <a:custGeom>
              <a:avLst/>
              <a:gdLst/>
              <a:ahLst/>
              <a:cxnLst/>
              <a:rect l="l" t="t" r="r" b="b"/>
              <a:pathLst>
                <a:path w="7070090" h="684529">
                  <a:moveTo>
                    <a:pt x="7069835" y="445008"/>
                  </a:moveTo>
                  <a:lnTo>
                    <a:pt x="3621024" y="445008"/>
                  </a:lnTo>
                  <a:lnTo>
                    <a:pt x="3621024" y="513588"/>
                  </a:lnTo>
                  <a:lnTo>
                    <a:pt x="3706367" y="513588"/>
                  </a:lnTo>
                  <a:lnTo>
                    <a:pt x="3534155" y="684276"/>
                  </a:lnTo>
                  <a:lnTo>
                    <a:pt x="3363467" y="513588"/>
                  </a:lnTo>
                  <a:lnTo>
                    <a:pt x="3448811" y="513588"/>
                  </a:lnTo>
                  <a:lnTo>
                    <a:pt x="3448811" y="445008"/>
                  </a:lnTo>
                  <a:lnTo>
                    <a:pt x="0" y="445008"/>
                  </a:lnTo>
                  <a:lnTo>
                    <a:pt x="0" y="0"/>
                  </a:lnTo>
                  <a:lnTo>
                    <a:pt x="7069835" y="0"/>
                  </a:lnTo>
                  <a:lnTo>
                    <a:pt x="7069835" y="445008"/>
                  </a:lnTo>
                  <a:close/>
                </a:path>
              </a:pathLst>
            </a:custGeom>
            <a:ln w="10668">
              <a:solidFill>
                <a:srgbClr val="AE48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3" name="object 183"/>
          <p:cNvSpPr txBox="1"/>
          <p:nvPr/>
        </p:nvSpPr>
        <p:spPr>
          <a:xfrm>
            <a:off x="1564640" y="4480057"/>
            <a:ext cx="6371590" cy="954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dirty="0">
                <a:latin typeface="Cambria"/>
                <a:cs typeface="Cambria"/>
              </a:rPr>
              <a:t>Should</a:t>
            </a:r>
            <a:r>
              <a:rPr sz="1150" spc="130" dirty="0">
                <a:latin typeface="Cambria"/>
                <a:cs typeface="Cambria"/>
              </a:rPr>
              <a:t> </a:t>
            </a:r>
            <a:r>
              <a:rPr sz="1150" spc="50" dirty="0">
                <a:latin typeface="Cambria"/>
                <a:cs typeface="Cambria"/>
              </a:rPr>
              <a:t>encourage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a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culture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that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spc="45" dirty="0">
                <a:latin typeface="Cambria"/>
                <a:cs typeface="Cambria"/>
              </a:rPr>
              <a:t>recognises</a:t>
            </a:r>
            <a:r>
              <a:rPr sz="1150" spc="14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and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rewards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spc="50" dirty="0">
                <a:latin typeface="Cambria"/>
                <a:cs typeface="Cambria"/>
              </a:rPr>
              <a:t>high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quality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spc="-20" dirty="0">
                <a:latin typeface="Cambria"/>
                <a:cs typeface="Cambria"/>
              </a:rPr>
              <a:t>work</a:t>
            </a:r>
            <a:endParaRPr sz="115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115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819"/>
              </a:spcBef>
            </a:pPr>
            <a:endParaRPr sz="1150">
              <a:latin typeface="Cambria"/>
              <a:cs typeface="Cambria"/>
            </a:endParaRPr>
          </a:p>
          <a:p>
            <a:pPr marL="12700" marR="5080">
              <a:lnSpc>
                <a:spcPts val="1210"/>
              </a:lnSpc>
            </a:pPr>
            <a:r>
              <a:rPr sz="1150" spc="90" dirty="0">
                <a:latin typeface="Cambria"/>
                <a:cs typeface="Cambria"/>
              </a:rPr>
              <a:t>Can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spc="105" dirty="0">
                <a:latin typeface="Cambria"/>
                <a:cs typeface="Cambria"/>
              </a:rPr>
              <a:t>be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communicated</a:t>
            </a:r>
            <a:r>
              <a:rPr sz="1150" spc="165" dirty="0">
                <a:latin typeface="Cambria"/>
                <a:cs typeface="Cambria"/>
              </a:rPr>
              <a:t> </a:t>
            </a:r>
            <a:r>
              <a:rPr sz="1150" spc="65" dirty="0">
                <a:latin typeface="Cambria"/>
                <a:cs typeface="Cambria"/>
              </a:rPr>
              <a:t>by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trainings, internal</a:t>
            </a:r>
            <a:r>
              <a:rPr sz="1150" spc="14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memos,</a:t>
            </a:r>
            <a:r>
              <a:rPr sz="1150" spc="1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informal</a:t>
            </a:r>
            <a:r>
              <a:rPr sz="1150" spc="14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discussions, newsletters,</a:t>
            </a:r>
            <a:r>
              <a:rPr sz="1150" spc="15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mission statements</a:t>
            </a:r>
            <a:endParaRPr sz="1150">
              <a:latin typeface="Cambria"/>
              <a:cs typeface="Cambria"/>
            </a:endParaRPr>
          </a:p>
        </p:txBody>
      </p:sp>
      <p:grpSp>
        <p:nvGrpSpPr>
          <p:cNvPr id="184" name="object 184"/>
          <p:cNvGrpSpPr/>
          <p:nvPr/>
        </p:nvGrpSpPr>
        <p:grpSpPr>
          <a:xfrm>
            <a:off x="1489646" y="3688778"/>
            <a:ext cx="7080884" cy="695325"/>
            <a:chOff x="1489646" y="3688778"/>
            <a:chExt cx="7080884" cy="695325"/>
          </a:xfrm>
        </p:grpSpPr>
        <p:sp>
          <p:nvSpPr>
            <p:cNvPr id="185" name="object 185"/>
            <p:cNvSpPr/>
            <p:nvPr/>
          </p:nvSpPr>
          <p:spPr>
            <a:xfrm>
              <a:off x="1495044" y="3694175"/>
              <a:ext cx="7070090" cy="684530"/>
            </a:xfrm>
            <a:custGeom>
              <a:avLst/>
              <a:gdLst/>
              <a:ahLst/>
              <a:cxnLst/>
              <a:rect l="l" t="t" r="r" b="b"/>
              <a:pathLst>
                <a:path w="7070090" h="684529">
                  <a:moveTo>
                    <a:pt x="3534155" y="684276"/>
                  </a:moveTo>
                  <a:lnTo>
                    <a:pt x="3363467" y="513588"/>
                  </a:lnTo>
                  <a:lnTo>
                    <a:pt x="3448811" y="513588"/>
                  </a:lnTo>
                  <a:lnTo>
                    <a:pt x="3448811" y="445008"/>
                  </a:lnTo>
                  <a:lnTo>
                    <a:pt x="0" y="445008"/>
                  </a:lnTo>
                  <a:lnTo>
                    <a:pt x="0" y="0"/>
                  </a:lnTo>
                  <a:lnTo>
                    <a:pt x="7069835" y="0"/>
                  </a:lnTo>
                  <a:lnTo>
                    <a:pt x="7069835" y="445008"/>
                  </a:lnTo>
                  <a:lnTo>
                    <a:pt x="3621024" y="445008"/>
                  </a:lnTo>
                  <a:lnTo>
                    <a:pt x="3621024" y="513588"/>
                  </a:lnTo>
                  <a:lnTo>
                    <a:pt x="3706367" y="513588"/>
                  </a:lnTo>
                  <a:lnTo>
                    <a:pt x="3534155" y="68427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1495044" y="3694175"/>
              <a:ext cx="7070090" cy="684530"/>
            </a:xfrm>
            <a:custGeom>
              <a:avLst/>
              <a:gdLst/>
              <a:ahLst/>
              <a:cxnLst/>
              <a:rect l="l" t="t" r="r" b="b"/>
              <a:pathLst>
                <a:path w="7070090" h="684529">
                  <a:moveTo>
                    <a:pt x="7069835" y="445008"/>
                  </a:moveTo>
                  <a:lnTo>
                    <a:pt x="3621024" y="445008"/>
                  </a:lnTo>
                  <a:lnTo>
                    <a:pt x="3621024" y="513588"/>
                  </a:lnTo>
                  <a:lnTo>
                    <a:pt x="3706367" y="513588"/>
                  </a:lnTo>
                  <a:lnTo>
                    <a:pt x="3534155" y="684276"/>
                  </a:lnTo>
                  <a:lnTo>
                    <a:pt x="3363467" y="513588"/>
                  </a:lnTo>
                  <a:lnTo>
                    <a:pt x="3448811" y="513588"/>
                  </a:lnTo>
                  <a:lnTo>
                    <a:pt x="3448811" y="445008"/>
                  </a:lnTo>
                  <a:lnTo>
                    <a:pt x="0" y="445008"/>
                  </a:lnTo>
                  <a:lnTo>
                    <a:pt x="0" y="0"/>
                  </a:lnTo>
                  <a:lnTo>
                    <a:pt x="7069835" y="0"/>
                  </a:lnTo>
                  <a:lnTo>
                    <a:pt x="7069835" y="445008"/>
                  </a:lnTo>
                  <a:close/>
                </a:path>
              </a:pathLst>
            </a:custGeom>
            <a:ln w="10668">
              <a:solidFill>
                <a:srgbClr val="AE48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7" name="object 187"/>
          <p:cNvSpPr txBox="1"/>
          <p:nvPr/>
        </p:nvSpPr>
        <p:spPr>
          <a:xfrm>
            <a:off x="1564640" y="3801848"/>
            <a:ext cx="4692015" cy="201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spc="20" dirty="0">
                <a:latin typeface="Cambria"/>
                <a:cs typeface="Cambria"/>
              </a:rPr>
              <a:t>Firm’s</a:t>
            </a:r>
            <a:r>
              <a:rPr sz="1150" spc="8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leadership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and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50" dirty="0">
                <a:latin typeface="Cambria"/>
                <a:cs typeface="Cambria"/>
              </a:rPr>
              <a:t>eg/-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they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set,</a:t>
            </a:r>
            <a:r>
              <a:rPr sz="1150" spc="-3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influence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the</a:t>
            </a:r>
            <a:r>
              <a:rPr sz="1150" spc="6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culture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within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-20" dirty="0">
                <a:latin typeface="Cambria"/>
                <a:cs typeface="Cambria"/>
              </a:rPr>
              <a:t>firm</a:t>
            </a:r>
            <a:endParaRPr sz="1150">
              <a:latin typeface="Cambria"/>
              <a:cs typeface="Cambria"/>
            </a:endParaRPr>
          </a:p>
        </p:txBody>
      </p:sp>
      <p:grpSp>
        <p:nvGrpSpPr>
          <p:cNvPr id="188" name="object 188"/>
          <p:cNvGrpSpPr/>
          <p:nvPr/>
        </p:nvGrpSpPr>
        <p:grpSpPr>
          <a:xfrm>
            <a:off x="1489710" y="2334005"/>
            <a:ext cx="7080884" cy="1371600"/>
            <a:chOff x="1489710" y="2334005"/>
            <a:chExt cx="7080884" cy="1371600"/>
          </a:xfrm>
        </p:grpSpPr>
        <p:sp>
          <p:nvSpPr>
            <p:cNvPr id="189" name="object 189"/>
            <p:cNvSpPr/>
            <p:nvPr/>
          </p:nvSpPr>
          <p:spPr>
            <a:xfrm>
              <a:off x="1495044" y="3015995"/>
              <a:ext cx="7070090" cy="684530"/>
            </a:xfrm>
            <a:custGeom>
              <a:avLst/>
              <a:gdLst/>
              <a:ahLst/>
              <a:cxnLst/>
              <a:rect l="l" t="t" r="r" b="b"/>
              <a:pathLst>
                <a:path w="7070090" h="684529">
                  <a:moveTo>
                    <a:pt x="7069835" y="445008"/>
                  </a:moveTo>
                  <a:lnTo>
                    <a:pt x="3621024" y="445008"/>
                  </a:lnTo>
                  <a:lnTo>
                    <a:pt x="3621024" y="513588"/>
                  </a:lnTo>
                  <a:lnTo>
                    <a:pt x="3706367" y="513588"/>
                  </a:lnTo>
                  <a:lnTo>
                    <a:pt x="3534155" y="684276"/>
                  </a:lnTo>
                  <a:lnTo>
                    <a:pt x="3363467" y="513588"/>
                  </a:lnTo>
                  <a:lnTo>
                    <a:pt x="3448811" y="513588"/>
                  </a:lnTo>
                  <a:lnTo>
                    <a:pt x="3448811" y="445008"/>
                  </a:lnTo>
                  <a:lnTo>
                    <a:pt x="0" y="445008"/>
                  </a:lnTo>
                  <a:lnTo>
                    <a:pt x="0" y="0"/>
                  </a:lnTo>
                  <a:lnTo>
                    <a:pt x="7069835" y="0"/>
                  </a:lnTo>
                  <a:lnTo>
                    <a:pt x="7069835" y="445008"/>
                  </a:lnTo>
                  <a:close/>
                </a:path>
              </a:pathLst>
            </a:custGeom>
            <a:ln w="10668">
              <a:solidFill>
                <a:srgbClr val="AE48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1495044" y="2339339"/>
              <a:ext cx="7070090" cy="684530"/>
            </a:xfrm>
            <a:custGeom>
              <a:avLst/>
              <a:gdLst/>
              <a:ahLst/>
              <a:cxnLst/>
              <a:rect l="l" t="t" r="r" b="b"/>
              <a:pathLst>
                <a:path w="7070090" h="684530">
                  <a:moveTo>
                    <a:pt x="3534155" y="684276"/>
                  </a:moveTo>
                  <a:lnTo>
                    <a:pt x="3363467" y="512064"/>
                  </a:lnTo>
                  <a:lnTo>
                    <a:pt x="3448811" y="512064"/>
                  </a:lnTo>
                  <a:lnTo>
                    <a:pt x="3448811" y="443484"/>
                  </a:lnTo>
                  <a:lnTo>
                    <a:pt x="0" y="443484"/>
                  </a:lnTo>
                  <a:lnTo>
                    <a:pt x="0" y="0"/>
                  </a:lnTo>
                  <a:lnTo>
                    <a:pt x="7069835" y="0"/>
                  </a:lnTo>
                  <a:lnTo>
                    <a:pt x="7069835" y="443484"/>
                  </a:lnTo>
                  <a:lnTo>
                    <a:pt x="3621024" y="443484"/>
                  </a:lnTo>
                  <a:lnTo>
                    <a:pt x="3621024" y="512064"/>
                  </a:lnTo>
                  <a:lnTo>
                    <a:pt x="3706367" y="512064"/>
                  </a:lnTo>
                  <a:lnTo>
                    <a:pt x="3534155" y="68427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1495044" y="2339339"/>
              <a:ext cx="7070090" cy="684530"/>
            </a:xfrm>
            <a:custGeom>
              <a:avLst/>
              <a:gdLst/>
              <a:ahLst/>
              <a:cxnLst/>
              <a:rect l="l" t="t" r="r" b="b"/>
              <a:pathLst>
                <a:path w="7070090" h="684530">
                  <a:moveTo>
                    <a:pt x="7069835" y="443484"/>
                  </a:moveTo>
                  <a:lnTo>
                    <a:pt x="3621024" y="443484"/>
                  </a:lnTo>
                  <a:lnTo>
                    <a:pt x="3621024" y="512064"/>
                  </a:lnTo>
                  <a:lnTo>
                    <a:pt x="3706367" y="512064"/>
                  </a:lnTo>
                  <a:lnTo>
                    <a:pt x="3534155" y="684276"/>
                  </a:lnTo>
                  <a:lnTo>
                    <a:pt x="3363467" y="512064"/>
                  </a:lnTo>
                  <a:lnTo>
                    <a:pt x="3448811" y="512064"/>
                  </a:lnTo>
                  <a:lnTo>
                    <a:pt x="3448811" y="443484"/>
                  </a:lnTo>
                  <a:lnTo>
                    <a:pt x="0" y="443484"/>
                  </a:lnTo>
                  <a:lnTo>
                    <a:pt x="0" y="0"/>
                  </a:lnTo>
                  <a:lnTo>
                    <a:pt x="7069835" y="0"/>
                  </a:lnTo>
                  <a:lnTo>
                    <a:pt x="7069835" y="443484"/>
                  </a:lnTo>
                  <a:close/>
                </a:path>
              </a:pathLst>
            </a:custGeom>
            <a:ln w="10668">
              <a:solidFill>
                <a:srgbClr val="AE48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2" name="object 192"/>
          <p:cNvSpPr txBox="1"/>
          <p:nvPr/>
        </p:nvSpPr>
        <p:spPr>
          <a:xfrm>
            <a:off x="1564640" y="2369312"/>
            <a:ext cx="6608445" cy="956944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>
              <a:lnSpc>
                <a:spcPts val="1210"/>
              </a:lnSpc>
              <a:spcBef>
                <a:spcPts val="280"/>
              </a:spcBef>
            </a:pPr>
            <a:r>
              <a:rPr sz="1150" spc="10" dirty="0">
                <a:latin typeface="Cambria"/>
                <a:cs typeface="Cambria"/>
              </a:rPr>
              <a:t>Firm</a:t>
            </a:r>
            <a:r>
              <a:rPr sz="1150" spc="13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should</a:t>
            </a:r>
            <a:r>
              <a:rPr sz="1150" spc="130" dirty="0">
                <a:latin typeface="Cambria"/>
                <a:cs typeface="Cambria"/>
              </a:rPr>
              <a:t> </a:t>
            </a:r>
            <a:r>
              <a:rPr sz="1150" spc="60" dirty="0">
                <a:latin typeface="Cambria"/>
                <a:cs typeface="Cambria"/>
              </a:rPr>
              <a:t>design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policies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and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procedures</a:t>
            </a:r>
            <a:r>
              <a:rPr sz="1150" spc="145" dirty="0">
                <a:latin typeface="Cambria"/>
                <a:cs typeface="Cambria"/>
              </a:rPr>
              <a:t> </a:t>
            </a:r>
            <a:r>
              <a:rPr sz="1150" spc="65" dirty="0">
                <a:latin typeface="Cambria"/>
                <a:cs typeface="Cambria"/>
              </a:rPr>
              <a:t>designed</a:t>
            </a:r>
            <a:r>
              <a:rPr sz="1150" spc="13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to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promote</a:t>
            </a:r>
            <a:r>
              <a:rPr sz="1150" spc="13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an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internal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culture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spc="70" dirty="0">
                <a:latin typeface="Cambria"/>
                <a:cs typeface="Cambria"/>
              </a:rPr>
              <a:t>based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on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spc="-25" dirty="0">
                <a:latin typeface="Cambria"/>
                <a:cs typeface="Cambria"/>
              </a:rPr>
              <a:t>the </a:t>
            </a:r>
            <a:r>
              <a:rPr sz="1150" spc="20" dirty="0">
                <a:latin typeface="Cambria"/>
                <a:cs typeface="Cambria"/>
              </a:rPr>
              <a:t>recognition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that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quality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is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essential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in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performing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spc="45" dirty="0">
                <a:latin typeface="Cambria"/>
                <a:cs typeface="Cambria"/>
              </a:rPr>
              <a:t>engagements</a:t>
            </a:r>
            <a:endParaRPr sz="115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115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655"/>
              </a:spcBef>
            </a:pPr>
            <a:endParaRPr sz="115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1150" spc="10" dirty="0">
                <a:latin typeface="Cambria"/>
                <a:cs typeface="Cambria"/>
              </a:rPr>
              <a:t>Requires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the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150" dirty="0">
                <a:latin typeface="Cambria"/>
                <a:cs typeface="Cambria"/>
              </a:rPr>
              <a:t>CEO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or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55" dirty="0">
                <a:latin typeface="Cambria"/>
                <a:cs typeface="Cambria"/>
              </a:rPr>
              <a:t>managing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partners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to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assume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ultimate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responsibility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for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firm’s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110" dirty="0">
                <a:latin typeface="Cambria"/>
                <a:cs typeface="Cambria"/>
              </a:rPr>
              <a:t>SQC</a:t>
            </a:r>
            <a:endParaRPr sz="11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206489" y="6115049"/>
            <a:ext cx="802005" cy="494030"/>
            <a:chOff x="6206489" y="6115049"/>
            <a:chExt cx="802005" cy="494030"/>
          </a:xfrm>
        </p:grpSpPr>
        <p:sp>
          <p:nvSpPr>
            <p:cNvPr id="3" name="object 3"/>
            <p:cNvSpPr/>
            <p:nvPr/>
          </p:nvSpPr>
          <p:spPr>
            <a:xfrm>
              <a:off x="6211823" y="6120383"/>
              <a:ext cx="791210" cy="483234"/>
            </a:xfrm>
            <a:custGeom>
              <a:avLst/>
              <a:gdLst/>
              <a:ahLst/>
              <a:cxnLst/>
              <a:rect l="l" t="t" r="r" b="b"/>
              <a:pathLst>
                <a:path w="791209" h="483234">
                  <a:moveTo>
                    <a:pt x="404043" y="129540"/>
                  </a:moveTo>
                  <a:lnTo>
                    <a:pt x="394716" y="129540"/>
                  </a:lnTo>
                  <a:lnTo>
                    <a:pt x="531876" y="0"/>
                  </a:lnTo>
                  <a:lnTo>
                    <a:pt x="530527" y="11684"/>
                  </a:lnTo>
                  <a:lnTo>
                    <a:pt x="528828" y="11684"/>
                  </a:lnTo>
                  <a:lnTo>
                    <a:pt x="513588" y="24384"/>
                  </a:lnTo>
                  <a:lnTo>
                    <a:pt x="510540" y="24384"/>
                  </a:lnTo>
                  <a:lnTo>
                    <a:pt x="483108" y="49784"/>
                  </a:lnTo>
                  <a:lnTo>
                    <a:pt x="480060" y="49784"/>
                  </a:lnTo>
                  <a:lnTo>
                    <a:pt x="452628" y="75184"/>
                  </a:lnTo>
                  <a:lnTo>
                    <a:pt x="449580" y="87884"/>
                  </a:lnTo>
                  <a:lnTo>
                    <a:pt x="423672" y="113284"/>
                  </a:lnTo>
                  <a:lnTo>
                    <a:pt x="420624" y="113284"/>
                  </a:lnTo>
                  <a:lnTo>
                    <a:pt x="404043" y="129540"/>
                  </a:lnTo>
                  <a:close/>
                </a:path>
                <a:path w="791209" h="483234">
                  <a:moveTo>
                    <a:pt x="518160" y="118870"/>
                  </a:moveTo>
                  <a:lnTo>
                    <a:pt x="518160" y="113284"/>
                  </a:lnTo>
                  <a:lnTo>
                    <a:pt x="530352" y="11684"/>
                  </a:lnTo>
                  <a:lnTo>
                    <a:pt x="530527" y="11684"/>
                  </a:lnTo>
                  <a:lnTo>
                    <a:pt x="518160" y="118870"/>
                  </a:lnTo>
                  <a:close/>
                </a:path>
                <a:path w="791209" h="483234">
                  <a:moveTo>
                    <a:pt x="394716" y="138684"/>
                  </a:moveTo>
                  <a:lnTo>
                    <a:pt x="391668" y="138684"/>
                  </a:lnTo>
                  <a:lnTo>
                    <a:pt x="382524" y="125984"/>
                  </a:lnTo>
                  <a:lnTo>
                    <a:pt x="379476" y="125984"/>
                  </a:lnTo>
                  <a:lnTo>
                    <a:pt x="370332" y="113284"/>
                  </a:lnTo>
                  <a:lnTo>
                    <a:pt x="367283" y="113284"/>
                  </a:lnTo>
                  <a:lnTo>
                    <a:pt x="358140" y="100584"/>
                  </a:lnTo>
                  <a:lnTo>
                    <a:pt x="355092" y="100584"/>
                  </a:lnTo>
                  <a:lnTo>
                    <a:pt x="348492" y="89583"/>
                  </a:lnTo>
                  <a:lnTo>
                    <a:pt x="394716" y="129540"/>
                  </a:lnTo>
                  <a:lnTo>
                    <a:pt x="404043" y="129540"/>
                  </a:lnTo>
                  <a:lnTo>
                    <a:pt x="394716" y="138684"/>
                  </a:lnTo>
                  <a:close/>
                </a:path>
                <a:path w="791209" h="483234">
                  <a:moveTo>
                    <a:pt x="524256" y="125984"/>
                  </a:moveTo>
                  <a:lnTo>
                    <a:pt x="518160" y="125984"/>
                  </a:lnTo>
                  <a:lnTo>
                    <a:pt x="518174" y="118870"/>
                  </a:lnTo>
                  <a:lnTo>
                    <a:pt x="654394" y="101336"/>
                  </a:lnTo>
                  <a:lnTo>
                    <a:pt x="524256" y="125984"/>
                  </a:lnTo>
                  <a:close/>
                </a:path>
                <a:path w="791209" h="483234">
                  <a:moveTo>
                    <a:pt x="309372" y="483108"/>
                  </a:moveTo>
                  <a:lnTo>
                    <a:pt x="309060" y="481584"/>
                  </a:lnTo>
                  <a:lnTo>
                    <a:pt x="309372" y="481584"/>
                  </a:lnTo>
                  <a:lnTo>
                    <a:pt x="309372" y="483108"/>
                  </a:lnTo>
                  <a:close/>
                </a:path>
                <a:path w="791209" h="483234">
                  <a:moveTo>
                    <a:pt x="307848" y="475657"/>
                  </a:moveTo>
                  <a:lnTo>
                    <a:pt x="306462" y="468884"/>
                  </a:lnTo>
                  <a:lnTo>
                    <a:pt x="307848" y="468884"/>
                  </a:lnTo>
                  <a:lnTo>
                    <a:pt x="307848" y="475657"/>
                  </a:lnTo>
                  <a:close/>
                </a:path>
                <a:path w="791209" h="483234">
                  <a:moveTo>
                    <a:pt x="304799" y="460755"/>
                  </a:moveTo>
                  <a:lnTo>
                    <a:pt x="303864" y="456184"/>
                  </a:lnTo>
                  <a:lnTo>
                    <a:pt x="304799" y="456184"/>
                  </a:lnTo>
                  <a:lnTo>
                    <a:pt x="304799" y="460755"/>
                  </a:lnTo>
                  <a:close/>
                </a:path>
                <a:path w="791209" h="483234">
                  <a:moveTo>
                    <a:pt x="301752" y="445857"/>
                  </a:moveTo>
                  <a:lnTo>
                    <a:pt x="301267" y="443484"/>
                  </a:lnTo>
                  <a:lnTo>
                    <a:pt x="301752" y="443484"/>
                  </a:lnTo>
                  <a:lnTo>
                    <a:pt x="301752" y="445857"/>
                  </a:lnTo>
                  <a:close/>
                </a:path>
                <a:path w="791209" h="483234">
                  <a:moveTo>
                    <a:pt x="298704" y="430955"/>
                  </a:moveTo>
                  <a:lnTo>
                    <a:pt x="298669" y="430784"/>
                  </a:lnTo>
                  <a:lnTo>
                    <a:pt x="298704" y="430955"/>
                  </a:lnTo>
                  <a:close/>
                </a:path>
                <a:path w="791209" h="483234">
                  <a:moveTo>
                    <a:pt x="297180" y="423503"/>
                  </a:moveTo>
                  <a:lnTo>
                    <a:pt x="296071" y="418084"/>
                  </a:lnTo>
                  <a:lnTo>
                    <a:pt x="297180" y="418084"/>
                  </a:lnTo>
                  <a:lnTo>
                    <a:pt x="297180" y="423503"/>
                  </a:lnTo>
                  <a:close/>
                </a:path>
                <a:path w="791209" h="483234">
                  <a:moveTo>
                    <a:pt x="294132" y="408601"/>
                  </a:moveTo>
                  <a:lnTo>
                    <a:pt x="293473" y="405384"/>
                  </a:lnTo>
                  <a:lnTo>
                    <a:pt x="294132" y="405384"/>
                  </a:lnTo>
                  <a:lnTo>
                    <a:pt x="294132" y="408601"/>
                  </a:lnTo>
                  <a:close/>
                </a:path>
                <a:path w="791209" h="483234">
                  <a:moveTo>
                    <a:pt x="187452" y="367284"/>
                  </a:moveTo>
                  <a:lnTo>
                    <a:pt x="184291" y="367284"/>
                  </a:lnTo>
                  <a:lnTo>
                    <a:pt x="188772" y="356285"/>
                  </a:lnTo>
                  <a:lnTo>
                    <a:pt x="187452" y="367284"/>
                  </a:lnTo>
                  <a:close/>
                </a:path>
                <a:path w="791209" h="483234">
                  <a:moveTo>
                    <a:pt x="174979" y="392684"/>
                  </a:moveTo>
                  <a:lnTo>
                    <a:pt x="173942" y="392684"/>
                  </a:lnTo>
                  <a:lnTo>
                    <a:pt x="184291" y="367284"/>
                  </a:lnTo>
                  <a:lnTo>
                    <a:pt x="182880" y="379984"/>
                  </a:lnTo>
                  <a:lnTo>
                    <a:pt x="179832" y="379984"/>
                  </a:lnTo>
                  <a:lnTo>
                    <a:pt x="178479" y="391254"/>
                  </a:lnTo>
                  <a:lnTo>
                    <a:pt x="174979" y="392684"/>
                  </a:lnTo>
                  <a:close/>
                </a:path>
                <a:path w="791209" h="483234">
                  <a:moveTo>
                    <a:pt x="193548" y="354584"/>
                  </a:moveTo>
                  <a:lnTo>
                    <a:pt x="189465" y="354584"/>
                  </a:lnTo>
                  <a:lnTo>
                    <a:pt x="199573" y="329772"/>
                  </a:lnTo>
                  <a:lnTo>
                    <a:pt x="198120" y="341884"/>
                  </a:lnTo>
                  <a:lnTo>
                    <a:pt x="195072" y="341884"/>
                  </a:lnTo>
                  <a:lnTo>
                    <a:pt x="193548" y="354584"/>
                  </a:lnTo>
                  <a:close/>
                </a:path>
                <a:path w="791209" h="483234">
                  <a:moveTo>
                    <a:pt x="4572" y="326136"/>
                  </a:moveTo>
                  <a:lnTo>
                    <a:pt x="77228" y="291497"/>
                  </a:lnTo>
                  <a:lnTo>
                    <a:pt x="47244" y="316484"/>
                  </a:lnTo>
                  <a:lnTo>
                    <a:pt x="42672" y="316484"/>
                  </a:lnTo>
                  <a:lnTo>
                    <a:pt x="22796" y="324765"/>
                  </a:lnTo>
                  <a:lnTo>
                    <a:pt x="4572" y="326136"/>
                  </a:lnTo>
                  <a:close/>
                </a:path>
                <a:path w="791209" h="483234">
                  <a:moveTo>
                    <a:pt x="82296" y="291084"/>
                  </a:moveTo>
                  <a:lnTo>
                    <a:pt x="78095" y="291084"/>
                  </a:lnTo>
                  <a:lnTo>
                    <a:pt x="133599" y="264623"/>
                  </a:lnTo>
                  <a:lnTo>
                    <a:pt x="135636" y="265684"/>
                  </a:lnTo>
                  <a:lnTo>
                    <a:pt x="114299" y="278384"/>
                  </a:lnTo>
                  <a:lnTo>
                    <a:pt x="109728" y="278384"/>
                  </a:lnTo>
                  <a:lnTo>
                    <a:pt x="82296" y="291084"/>
                  </a:lnTo>
                  <a:close/>
                </a:path>
                <a:path w="791209" h="483234">
                  <a:moveTo>
                    <a:pt x="11529" y="198112"/>
                  </a:moveTo>
                  <a:lnTo>
                    <a:pt x="0" y="192024"/>
                  </a:lnTo>
                  <a:lnTo>
                    <a:pt x="19767" y="189530"/>
                  </a:lnTo>
                  <a:lnTo>
                    <a:pt x="11529" y="198112"/>
                  </a:lnTo>
                  <a:close/>
                </a:path>
                <a:path w="791209" h="483234">
                  <a:moveTo>
                    <a:pt x="100583" y="189484"/>
                  </a:moveTo>
                  <a:lnTo>
                    <a:pt x="20136" y="189484"/>
                  </a:lnTo>
                  <a:lnTo>
                    <a:pt x="111666" y="177939"/>
                  </a:lnTo>
                  <a:lnTo>
                    <a:pt x="100583" y="189484"/>
                  </a:lnTo>
                  <a:close/>
                </a:path>
                <a:path w="791209" h="483234">
                  <a:moveTo>
                    <a:pt x="163068" y="176784"/>
                  </a:moveTo>
                  <a:lnTo>
                    <a:pt x="120829" y="176784"/>
                  </a:lnTo>
                  <a:lnTo>
                    <a:pt x="161827" y="171613"/>
                  </a:lnTo>
                  <a:lnTo>
                    <a:pt x="163068" y="176784"/>
                  </a:lnTo>
                  <a:close/>
                </a:path>
                <a:path w="791209" h="483234">
                  <a:moveTo>
                    <a:pt x="128263" y="139714"/>
                  </a:moveTo>
                  <a:lnTo>
                    <a:pt x="126902" y="138684"/>
                  </a:lnTo>
                  <a:lnTo>
                    <a:pt x="128015" y="138684"/>
                  </a:lnTo>
                  <a:lnTo>
                    <a:pt x="128263" y="139714"/>
                  </a:lnTo>
                  <a:close/>
                </a:path>
                <a:path w="791209" h="483234">
                  <a:moveTo>
                    <a:pt x="111501" y="127021"/>
                  </a:moveTo>
                  <a:lnTo>
                    <a:pt x="110132" y="125984"/>
                  </a:lnTo>
                  <a:lnTo>
                    <a:pt x="111252" y="125984"/>
                  </a:lnTo>
                  <a:lnTo>
                    <a:pt x="111501" y="127021"/>
                  </a:lnTo>
                  <a:close/>
                </a:path>
                <a:path w="791209" h="483234">
                  <a:moveTo>
                    <a:pt x="79838" y="103043"/>
                  </a:moveTo>
                  <a:lnTo>
                    <a:pt x="76591" y="100584"/>
                  </a:lnTo>
                  <a:lnTo>
                    <a:pt x="79248" y="100584"/>
                  </a:lnTo>
                  <a:lnTo>
                    <a:pt x="79838" y="103043"/>
                  </a:lnTo>
                  <a:close/>
                </a:path>
                <a:path w="791209" h="483234">
                  <a:moveTo>
                    <a:pt x="27864" y="63684"/>
                  </a:moveTo>
                  <a:lnTo>
                    <a:pt x="12191" y="51816"/>
                  </a:lnTo>
                  <a:lnTo>
                    <a:pt x="42388" y="62484"/>
                  </a:lnTo>
                  <a:lnTo>
                    <a:pt x="27432" y="62484"/>
                  </a:lnTo>
                  <a:lnTo>
                    <a:pt x="27864" y="63684"/>
                  </a:lnTo>
                  <a:close/>
                </a:path>
                <a:path w="791209" h="483234">
                  <a:moveTo>
                    <a:pt x="78335" y="75184"/>
                  </a:moveTo>
                  <a:lnTo>
                    <a:pt x="51815" y="75184"/>
                  </a:lnTo>
                  <a:lnTo>
                    <a:pt x="28956" y="62484"/>
                  </a:lnTo>
                  <a:lnTo>
                    <a:pt x="42388" y="62484"/>
                  </a:lnTo>
                  <a:lnTo>
                    <a:pt x="78335" y="75184"/>
                  </a:lnTo>
                  <a:close/>
                </a:path>
                <a:path w="791209" h="483234">
                  <a:moveTo>
                    <a:pt x="44450" y="76244"/>
                  </a:moveTo>
                  <a:lnTo>
                    <a:pt x="43050" y="75184"/>
                  </a:lnTo>
                  <a:lnTo>
                    <a:pt x="44196" y="75184"/>
                  </a:lnTo>
                  <a:lnTo>
                    <a:pt x="44450" y="76244"/>
                  </a:lnTo>
                  <a:close/>
                </a:path>
                <a:path w="791209" h="483234">
                  <a:moveTo>
                    <a:pt x="331833" y="75184"/>
                  </a:moveTo>
                  <a:lnTo>
                    <a:pt x="320040" y="75184"/>
                  </a:lnTo>
                  <a:lnTo>
                    <a:pt x="310896" y="62484"/>
                  </a:lnTo>
                  <a:lnTo>
                    <a:pt x="300279" y="62484"/>
                  </a:lnTo>
                  <a:lnTo>
                    <a:pt x="304800" y="51816"/>
                  </a:lnTo>
                  <a:lnTo>
                    <a:pt x="331833" y="75184"/>
                  </a:lnTo>
                  <a:close/>
                </a:path>
                <a:path w="791209" h="483234">
                  <a:moveTo>
                    <a:pt x="620296" y="380214"/>
                  </a:moveTo>
                  <a:lnTo>
                    <a:pt x="619865" y="379984"/>
                  </a:lnTo>
                  <a:lnTo>
                    <a:pt x="620268" y="379984"/>
                  </a:lnTo>
                  <a:lnTo>
                    <a:pt x="620296" y="380214"/>
                  </a:lnTo>
                  <a:close/>
                </a:path>
                <a:path w="791209" h="483234">
                  <a:moveTo>
                    <a:pt x="511364" y="332099"/>
                  </a:moveTo>
                  <a:lnTo>
                    <a:pt x="512064" y="329184"/>
                  </a:lnTo>
                  <a:lnTo>
                    <a:pt x="511364" y="332099"/>
                  </a:lnTo>
                  <a:close/>
                </a:path>
                <a:path w="791209" h="483234">
                  <a:moveTo>
                    <a:pt x="488311" y="425525"/>
                  </a:moveTo>
                  <a:lnTo>
                    <a:pt x="489204" y="418084"/>
                  </a:lnTo>
                  <a:lnTo>
                    <a:pt x="492202" y="409756"/>
                  </a:lnTo>
                  <a:lnTo>
                    <a:pt x="488311" y="425525"/>
                  </a:lnTo>
                  <a:close/>
                </a:path>
                <a:path w="791209" h="483234">
                  <a:moveTo>
                    <a:pt x="291083" y="393699"/>
                  </a:moveTo>
                  <a:lnTo>
                    <a:pt x="290876" y="392684"/>
                  </a:lnTo>
                  <a:lnTo>
                    <a:pt x="291083" y="392684"/>
                  </a:lnTo>
                  <a:lnTo>
                    <a:pt x="291083" y="393699"/>
                  </a:lnTo>
                  <a:close/>
                </a:path>
                <a:path w="791209" h="483234">
                  <a:moveTo>
                    <a:pt x="670632" y="100584"/>
                  </a:moveTo>
                  <a:lnTo>
                    <a:pt x="660242" y="100584"/>
                  </a:lnTo>
                  <a:lnTo>
                    <a:pt x="672084" y="99060"/>
                  </a:lnTo>
                  <a:lnTo>
                    <a:pt x="670632" y="100584"/>
                  </a:lnTo>
                  <a:close/>
                </a:path>
                <a:path w="791209" h="483234">
                  <a:moveTo>
                    <a:pt x="658344" y="113486"/>
                  </a:moveTo>
                  <a:lnTo>
                    <a:pt x="658368" y="113284"/>
                  </a:lnTo>
                  <a:lnTo>
                    <a:pt x="670560" y="100584"/>
                  </a:lnTo>
                  <a:lnTo>
                    <a:pt x="658344" y="113486"/>
                  </a:lnTo>
                  <a:close/>
                </a:path>
                <a:path w="791209" h="483234">
                  <a:moveTo>
                    <a:pt x="732283" y="176784"/>
                  </a:moveTo>
                  <a:lnTo>
                    <a:pt x="627888" y="176784"/>
                  </a:lnTo>
                  <a:lnTo>
                    <a:pt x="615696" y="164084"/>
                  </a:lnTo>
                  <a:lnTo>
                    <a:pt x="618744" y="164084"/>
                  </a:lnTo>
                  <a:lnTo>
                    <a:pt x="618882" y="163946"/>
                  </a:lnTo>
                  <a:lnTo>
                    <a:pt x="732283" y="176784"/>
                  </a:lnTo>
                  <a:close/>
                </a:path>
                <a:path w="791209" h="483234">
                  <a:moveTo>
                    <a:pt x="752586" y="189484"/>
                  </a:moveTo>
                  <a:lnTo>
                    <a:pt x="748283" y="189484"/>
                  </a:lnTo>
                  <a:lnTo>
                    <a:pt x="736556" y="177267"/>
                  </a:lnTo>
                  <a:lnTo>
                    <a:pt x="772668" y="181356"/>
                  </a:lnTo>
                  <a:lnTo>
                    <a:pt x="752586" y="189484"/>
                  </a:lnTo>
                  <a:close/>
                </a:path>
                <a:path w="791209" h="483234">
                  <a:moveTo>
                    <a:pt x="688742" y="215326"/>
                  </a:moveTo>
                  <a:lnTo>
                    <a:pt x="688848" y="214884"/>
                  </a:lnTo>
                  <a:lnTo>
                    <a:pt x="689833" y="214884"/>
                  </a:lnTo>
                  <a:lnTo>
                    <a:pt x="688742" y="215326"/>
                  </a:lnTo>
                  <a:close/>
                </a:path>
                <a:path w="791209" h="483234">
                  <a:moveTo>
                    <a:pt x="718965" y="265684"/>
                  </a:moveTo>
                  <a:lnTo>
                    <a:pt x="693420" y="265684"/>
                  </a:lnTo>
                  <a:lnTo>
                    <a:pt x="687324" y="252984"/>
                  </a:lnTo>
                  <a:lnTo>
                    <a:pt x="661416" y="252984"/>
                  </a:lnTo>
                  <a:lnTo>
                    <a:pt x="655320" y="240284"/>
                  </a:lnTo>
                  <a:lnTo>
                    <a:pt x="656080" y="238172"/>
                  </a:lnTo>
                  <a:lnTo>
                    <a:pt x="718965" y="265684"/>
                  </a:lnTo>
                  <a:close/>
                </a:path>
                <a:path w="791209" h="483234">
                  <a:moveTo>
                    <a:pt x="790956" y="297180"/>
                  </a:moveTo>
                  <a:lnTo>
                    <a:pt x="778379" y="296633"/>
                  </a:lnTo>
                  <a:lnTo>
                    <a:pt x="775716" y="291084"/>
                  </a:lnTo>
                  <a:lnTo>
                    <a:pt x="751332" y="291084"/>
                  </a:lnTo>
                  <a:lnTo>
                    <a:pt x="746760" y="278384"/>
                  </a:lnTo>
                  <a:lnTo>
                    <a:pt x="725424" y="278384"/>
                  </a:lnTo>
                  <a:lnTo>
                    <a:pt x="719424" y="265885"/>
                  </a:lnTo>
                  <a:lnTo>
                    <a:pt x="790956" y="297180"/>
                  </a:lnTo>
                  <a:close/>
                </a:path>
                <a:path w="791209" h="483234">
                  <a:moveTo>
                    <a:pt x="627183" y="316484"/>
                  </a:moveTo>
                  <a:lnTo>
                    <a:pt x="621792" y="316484"/>
                  </a:lnTo>
                  <a:lnTo>
                    <a:pt x="621792" y="303848"/>
                  </a:lnTo>
                  <a:lnTo>
                    <a:pt x="627183" y="316484"/>
                  </a:lnTo>
                  <a:close/>
                </a:path>
                <a:path w="791209" h="483234">
                  <a:moveTo>
                    <a:pt x="638021" y="341884"/>
                  </a:moveTo>
                  <a:lnTo>
                    <a:pt x="632460" y="341884"/>
                  </a:lnTo>
                  <a:lnTo>
                    <a:pt x="632460" y="329184"/>
                  </a:lnTo>
                  <a:lnTo>
                    <a:pt x="627888" y="329184"/>
                  </a:lnTo>
                  <a:lnTo>
                    <a:pt x="627888" y="318135"/>
                  </a:lnTo>
                  <a:lnTo>
                    <a:pt x="638021" y="341884"/>
                  </a:lnTo>
                  <a:close/>
                </a:path>
                <a:path w="791209" h="483234">
                  <a:moveTo>
                    <a:pt x="648858" y="367284"/>
                  </a:moveTo>
                  <a:lnTo>
                    <a:pt x="643128" y="367284"/>
                  </a:lnTo>
                  <a:lnTo>
                    <a:pt x="643128" y="354584"/>
                  </a:lnTo>
                  <a:lnTo>
                    <a:pt x="638556" y="354584"/>
                  </a:lnTo>
                  <a:lnTo>
                    <a:pt x="638556" y="343138"/>
                  </a:lnTo>
                  <a:lnTo>
                    <a:pt x="648858" y="367284"/>
                  </a:lnTo>
                  <a:close/>
                </a:path>
                <a:path w="791209" h="483234">
                  <a:moveTo>
                    <a:pt x="664464" y="403860"/>
                  </a:moveTo>
                  <a:lnTo>
                    <a:pt x="658368" y="400596"/>
                  </a:lnTo>
                  <a:lnTo>
                    <a:pt x="658368" y="392684"/>
                  </a:lnTo>
                  <a:lnTo>
                    <a:pt x="653796" y="392684"/>
                  </a:lnTo>
                  <a:lnTo>
                    <a:pt x="653796" y="379984"/>
                  </a:lnTo>
                  <a:lnTo>
                    <a:pt x="649224" y="379984"/>
                  </a:lnTo>
                  <a:lnTo>
                    <a:pt x="649224" y="368141"/>
                  </a:lnTo>
                  <a:lnTo>
                    <a:pt x="664464" y="403860"/>
                  </a:lnTo>
                  <a:close/>
                </a:path>
                <a:path w="791209" h="483234">
                  <a:moveTo>
                    <a:pt x="205704" y="380134"/>
                  </a:moveTo>
                  <a:lnTo>
                    <a:pt x="205740" y="379984"/>
                  </a:lnTo>
                  <a:lnTo>
                    <a:pt x="206072" y="379984"/>
                  </a:lnTo>
                  <a:lnTo>
                    <a:pt x="205704" y="380134"/>
                  </a:lnTo>
                  <a:close/>
                </a:path>
                <a:path w="791209" h="483234">
                  <a:moveTo>
                    <a:pt x="286512" y="371348"/>
                  </a:moveTo>
                  <a:lnTo>
                    <a:pt x="285680" y="367284"/>
                  </a:lnTo>
                  <a:lnTo>
                    <a:pt x="286512" y="367284"/>
                  </a:lnTo>
                  <a:lnTo>
                    <a:pt x="286512" y="371348"/>
                  </a:lnTo>
                  <a:close/>
                </a:path>
                <a:path w="791209" h="483234">
                  <a:moveTo>
                    <a:pt x="236057" y="367736"/>
                  </a:moveTo>
                  <a:lnTo>
                    <a:pt x="236220" y="367284"/>
                  </a:lnTo>
                  <a:lnTo>
                    <a:pt x="237165" y="367284"/>
                  </a:lnTo>
                  <a:lnTo>
                    <a:pt x="236057" y="367736"/>
                  </a:lnTo>
                  <a:close/>
                </a:path>
                <a:path w="791209" h="483234">
                  <a:moveTo>
                    <a:pt x="283464" y="356447"/>
                  </a:moveTo>
                  <a:lnTo>
                    <a:pt x="283083" y="354584"/>
                  </a:lnTo>
                  <a:lnTo>
                    <a:pt x="283464" y="354584"/>
                  </a:lnTo>
                  <a:lnTo>
                    <a:pt x="283464" y="356447"/>
                  </a:lnTo>
                  <a:close/>
                </a:path>
                <a:path w="791209" h="483234">
                  <a:moveTo>
                    <a:pt x="268215" y="354601"/>
                  </a:moveTo>
                  <a:close/>
                </a:path>
                <a:path w="791209" h="483234">
                  <a:moveTo>
                    <a:pt x="204216" y="329184"/>
                  </a:moveTo>
                  <a:lnTo>
                    <a:pt x="199813" y="329184"/>
                  </a:lnTo>
                  <a:lnTo>
                    <a:pt x="204987" y="316484"/>
                  </a:lnTo>
                  <a:lnTo>
                    <a:pt x="205740" y="316484"/>
                  </a:lnTo>
                  <a:lnTo>
                    <a:pt x="204216" y="329184"/>
                  </a:lnTo>
                  <a:close/>
                </a:path>
                <a:path w="791209" h="483234">
                  <a:moveTo>
                    <a:pt x="681920" y="292439"/>
                  </a:moveTo>
                  <a:lnTo>
                    <a:pt x="650753" y="291084"/>
                  </a:lnTo>
                  <a:lnTo>
                    <a:pt x="678180" y="291084"/>
                  </a:lnTo>
                  <a:lnTo>
                    <a:pt x="681920" y="292439"/>
                  </a:lnTo>
                  <a:close/>
                </a:path>
                <a:path w="791209" h="483234">
                  <a:moveTo>
                    <a:pt x="621765" y="303784"/>
                  </a:moveTo>
                  <a:lnTo>
                    <a:pt x="617220" y="303784"/>
                  </a:lnTo>
                  <a:lnTo>
                    <a:pt x="617220" y="293132"/>
                  </a:lnTo>
                  <a:lnTo>
                    <a:pt x="621765" y="303784"/>
                  </a:lnTo>
                  <a:close/>
                </a:path>
                <a:path w="791209" h="483234">
                  <a:moveTo>
                    <a:pt x="268224" y="141732"/>
                  </a:moveTo>
                  <a:lnTo>
                    <a:pt x="266700" y="141732"/>
                  </a:lnTo>
                  <a:lnTo>
                    <a:pt x="283198" y="102794"/>
                  </a:lnTo>
                  <a:lnTo>
                    <a:pt x="281940" y="113284"/>
                  </a:lnTo>
                  <a:lnTo>
                    <a:pt x="278892" y="113284"/>
                  </a:lnTo>
                  <a:lnTo>
                    <a:pt x="277368" y="125984"/>
                  </a:lnTo>
                  <a:lnTo>
                    <a:pt x="274320" y="125984"/>
                  </a:lnTo>
                  <a:lnTo>
                    <a:pt x="272796" y="138684"/>
                  </a:lnTo>
                  <a:lnTo>
                    <a:pt x="268224" y="138684"/>
                  </a:lnTo>
                  <a:lnTo>
                    <a:pt x="268224" y="141732"/>
                  </a:lnTo>
                  <a:close/>
                </a:path>
                <a:path w="791209" h="483234">
                  <a:moveTo>
                    <a:pt x="268224" y="151384"/>
                  </a:moveTo>
                  <a:lnTo>
                    <a:pt x="262956" y="140409"/>
                  </a:lnTo>
                  <a:lnTo>
                    <a:pt x="266700" y="141732"/>
                  </a:lnTo>
                  <a:lnTo>
                    <a:pt x="268224" y="141732"/>
                  </a:lnTo>
                  <a:lnTo>
                    <a:pt x="268224" y="151384"/>
                  </a:lnTo>
                  <a:close/>
                </a:path>
                <a:path w="791209" h="483234">
                  <a:moveTo>
                    <a:pt x="258073" y="138684"/>
                  </a:moveTo>
                  <a:lnTo>
                    <a:pt x="228599" y="138684"/>
                  </a:lnTo>
                  <a:lnTo>
                    <a:pt x="205740" y="125984"/>
                  </a:lnTo>
                  <a:lnTo>
                    <a:pt x="202692" y="125984"/>
                  </a:lnTo>
                  <a:lnTo>
                    <a:pt x="179832" y="113284"/>
                  </a:lnTo>
                  <a:lnTo>
                    <a:pt x="176783" y="113284"/>
                  </a:lnTo>
                  <a:lnTo>
                    <a:pt x="160375" y="104168"/>
                  </a:lnTo>
                  <a:lnTo>
                    <a:pt x="258073" y="138684"/>
                  </a:lnTo>
                  <a:close/>
                </a:path>
                <a:path w="791209" h="483234">
                  <a:moveTo>
                    <a:pt x="346525" y="87884"/>
                  </a:moveTo>
                  <a:lnTo>
                    <a:pt x="335280" y="87884"/>
                  </a:lnTo>
                  <a:lnTo>
                    <a:pt x="332336" y="75618"/>
                  </a:lnTo>
                  <a:lnTo>
                    <a:pt x="346525" y="87884"/>
                  </a:lnTo>
                  <a:close/>
                </a:path>
                <a:path w="791209" h="483234">
                  <a:moveTo>
                    <a:pt x="150230" y="100584"/>
                  </a:moveTo>
                  <a:lnTo>
                    <a:pt x="124968" y="100584"/>
                  </a:lnTo>
                  <a:lnTo>
                    <a:pt x="106680" y="87884"/>
                  </a:lnTo>
                  <a:lnTo>
                    <a:pt x="103632" y="87884"/>
                  </a:lnTo>
                  <a:lnTo>
                    <a:pt x="85027" y="77548"/>
                  </a:lnTo>
                  <a:lnTo>
                    <a:pt x="150230" y="100584"/>
                  </a:lnTo>
                  <a:close/>
                </a:path>
                <a:path w="791209" h="483234">
                  <a:moveTo>
                    <a:pt x="294132" y="87884"/>
                  </a:moveTo>
                  <a:lnTo>
                    <a:pt x="289516" y="87884"/>
                  </a:lnTo>
                  <a:lnTo>
                    <a:pt x="300207" y="62653"/>
                  </a:lnTo>
                  <a:lnTo>
                    <a:pt x="298704" y="75184"/>
                  </a:lnTo>
                  <a:lnTo>
                    <a:pt x="295656" y="75184"/>
                  </a:lnTo>
                  <a:lnTo>
                    <a:pt x="294132" y="87884"/>
                  </a:lnTo>
                  <a:close/>
                </a:path>
                <a:path w="791209" h="483234">
                  <a:moveTo>
                    <a:pt x="288036" y="100584"/>
                  </a:moveTo>
                  <a:lnTo>
                    <a:pt x="284135" y="100584"/>
                  </a:lnTo>
                  <a:lnTo>
                    <a:pt x="289516" y="87884"/>
                  </a:lnTo>
                  <a:lnTo>
                    <a:pt x="288036" y="100584"/>
                  </a:lnTo>
                  <a:close/>
                </a:path>
              </a:pathLst>
            </a:custGeom>
            <a:solidFill>
              <a:srgbClr val="4F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211823" y="6120383"/>
              <a:ext cx="791210" cy="483234"/>
            </a:xfrm>
            <a:custGeom>
              <a:avLst/>
              <a:gdLst/>
              <a:ahLst/>
              <a:cxnLst/>
              <a:rect l="l" t="t" r="r" b="b"/>
              <a:pathLst>
                <a:path w="791209" h="483234">
                  <a:moveTo>
                    <a:pt x="465716" y="62484"/>
                  </a:moveTo>
                  <a:lnTo>
                    <a:pt x="531876" y="0"/>
                  </a:lnTo>
                  <a:lnTo>
                    <a:pt x="530527" y="11684"/>
                  </a:lnTo>
                </a:path>
                <a:path w="791209" h="483234">
                  <a:moveTo>
                    <a:pt x="309372" y="483107"/>
                  </a:moveTo>
                  <a:lnTo>
                    <a:pt x="309371" y="483108"/>
                  </a:lnTo>
                  <a:lnTo>
                    <a:pt x="309060" y="481584"/>
                  </a:lnTo>
                </a:path>
                <a:path w="791209" h="483234">
                  <a:moveTo>
                    <a:pt x="307848" y="475657"/>
                  </a:moveTo>
                  <a:lnTo>
                    <a:pt x="306462" y="468884"/>
                  </a:lnTo>
                </a:path>
                <a:path w="791209" h="483234">
                  <a:moveTo>
                    <a:pt x="304799" y="460755"/>
                  </a:moveTo>
                  <a:lnTo>
                    <a:pt x="303864" y="456184"/>
                  </a:lnTo>
                </a:path>
                <a:path w="791209" h="483234">
                  <a:moveTo>
                    <a:pt x="301752" y="445857"/>
                  </a:moveTo>
                  <a:lnTo>
                    <a:pt x="301267" y="443484"/>
                  </a:lnTo>
                </a:path>
                <a:path w="791209" h="483234">
                  <a:moveTo>
                    <a:pt x="298704" y="430955"/>
                  </a:moveTo>
                  <a:lnTo>
                    <a:pt x="298669" y="430784"/>
                  </a:lnTo>
                </a:path>
                <a:path w="791209" h="483234">
                  <a:moveTo>
                    <a:pt x="297180" y="423503"/>
                  </a:moveTo>
                  <a:lnTo>
                    <a:pt x="296071" y="418084"/>
                  </a:lnTo>
                </a:path>
                <a:path w="791209" h="483234">
                  <a:moveTo>
                    <a:pt x="294132" y="408601"/>
                  </a:moveTo>
                  <a:lnTo>
                    <a:pt x="293473" y="405384"/>
                  </a:lnTo>
                </a:path>
                <a:path w="791209" h="483234">
                  <a:moveTo>
                    <a:pt x="178479" y="391254"/>
                  </a:moveTo>
                  <a:lnTo>
                    <a:pt x="174979" y="392684"/>
                  </a:lnTo>
                </a:path>
                <a:path w="791209" h="483234">
                  <a:moveTo>
                    <a:pt x="173847" y="393146"/>
                  </a:moveTo>
                  <a:lnTo>
                    <a:pt x="173735" y="393192"/>
                  </a:lnTo>
                  <a:lnTo>
                    <a:pt x="173812" y="393003"/>
                  </a:lnTo>
                </a:path>
                <a:path w="791209" h="483234">
                  <a:moveTo>
                    <a:pt x="173942" y="392684"/>
                  </a:moveTo>
                  <a:lnTo>
                    <a:pt x="188772" y="356285"/>
                  </a:lnTo>
                </a:path>
                <a:path w="791209" h="483234">
                  <a:moveTo>
                    <a:pt x="189465" y="354584"/>
                  </a:moveTo>
                  <a:lnTo>
                    <a:pt x="199573" y="329772"/>
                  </a:lnTo>
                </a:path>
                <a:path w="791209" h="483234">
                  <a:moveTo>
                    <a:pt x="22796" y="324765"/>
                  </a:moveTo>
                  <a:lnTo>
                    <a:pt x="4572" y="326136"/>
                  </a:lnTo>
                  <a:lnTo>
                    <a:pt x="77228" y="291497"/>
                  </a:lnTo>
                </a:path>
                <a:path w="791209" h="483234">
                  <a:moveTo>
                    <a:pt x="78095" y="291084"/>
                  </a:moveTo>
                  <a:lnTo>
                    <a:pt x="133599" y="264623"/>
                  </a:lnTo>
                </a:path>
                <a:path w="791209" h="483234">
                  <a:moveTo>
                    <a:pt x="11529" y="198112"/>
                  </a:moveTo>
                  <a:lnTo>
                    <a:pt x="0" y="192024"/>
                  </a:lnTo>
                  <a:lnTo>
                    <a:pt x="19767" y="189530"/>
                  </a:lnTo>
                </a:path>
                <a:path w="791209" h="483234">
                  <a:moveTo>
                    <a:pt x="20136" y="189484"/>
                  </a:moveTo>
                  <a:lnTo>
                    <a:pt x="111666" y="177939"/>
                  </a:lnTo>
                </a:path>
                <a:path w="791209" h="483234">
                  <a:moveTo>
                    <a:pt x="120829" y="176784"/>
                  </a:moveTo>
                  <a:lnTo>
                    <a:pt x="161827" y="171613"/>
                  </a:lnTo>
                </a:path>
                <a:path w="791209" h="483234">
                  <a:moveTo>
                    <a:pt x="128263" y="139714"/>
                  </a:moveTo>
                  <a:lnTo>
                    <a:pt x="126902" y="138684"/>
                  </a:lnTo>
                </a:path>
                <a:path w="791209" h="483234">
                  <a:moveTo>
                    <a:pt x="111501" y="127021"/>
                  </a:moveTo>
                  <a:lnTo>
                    <a:pt x="110132" y="125984"/>
                  </a:lnTo>
                </a:path>
                <a:path w="791209" h="483234">
                  <a:moveTo>
                    <a:pt x="79838" y="103043"/>
                  </a:moveTo>
                  <a:lnTo>
                    <a:pt x="76591" y="100584"/>
                  </a:lnTo>
                </a:path>
                <a:path w="791209" h="483234">
                  <a:moveTo>
                    <a:pt x="44450" y="76244"/>
                  </a:moveTo>
                  <a:lnTo>
                    <a:pt x="43050" y="75184"/>
                  </a:lnTo>
                </a:path>
                <a:path w="791209" h="483234">
                  <a:moveTo>
                    <a:pt x="27864" y="63684"/>
                  </a:moveTo>
                  <a:lnTo>
                    <a:pt x="12191" y="51816"/>
                  </a:lnTo>
                  <a:lnTo>
                    <a:pt x="42388" y="62484"/>
                  </a:lnTo>
                </a:path>
                <a:path w="791209" h="483234">
                  <a:moveTo>
                    <a:pt x="300279" y="62484"/>
                  </a:moveTo>
                  <a:lnTo>
                    <a:pt x="304799" y="51816"/>
                  </a:lnTo>
                  <a:lnTo>
                    <a:pt x="317141" y="62484"/>
                  </a:lnTo>
                </a:path>
                <a:path w="791209" h="483234">
                  <a:moveTo>
                    <a:pt x="620296" y="380214"/>
                  </a:moveTo>
                  <a:lnTo>
                    <a:pt x="619865" y="379984"/>
                  </a:lnTo>
                </a:path>
                <a:path w="791209" h="483234">
                  <a:moveTo>
                    <a:pt x="512083" y="329184"/>
                  </a:moveTo>
                  <a:lnTo>
                    <a:pt x="511364" y="332099"/>
                  </a:lnTo>
                </a:path>
                <a:path w="791209" h="483234">
                  <a:moveTo>
                    <a:pt x="492202" y="409756"/>
                  </a:moveTo>
                  <a:lnTo>
                    <a:pt x="488311" y="425525"/>
                  </a:lnTo>
                </a:path>
                <a:path w="791209" h="483234">
                  <a:moveTo>
                    <a:pt x="291083" y="393699"/>
                  </a:moveTo>
                  <a:lnTo>
                    <a:pt x="290876" y="392684"/>
                  </a:lnTo>
                </a:path>
                <a:path w="791209" h="483234">
                  <a:moveTo>
                    <a:pt x="670632" y="100584"/>
                  </a:moveTo>
                  <a:lnTo>
                    <a:pt x="658344" y="113486"/>
                  </a:lnTo>
                </a:path>
                <a:path w="791209" h="483234">
                  <a:moveTo>
                    <a:pt x="618882" y="163946"/>
                  </a:moveTo>
                  <a:lnTo>
                    <a:pt x="732283" y="176784"/>
                  </a:lnTo>
                </a:path>
                <a:path w="791209" h="483234">
                  <a:moveTo>
                    <a:pt x="736556" y="177267"/>
                  </a:moveTo>
                  <a:lnTo>
                    <a:pt x="772668" y="181356"/>
                  </a:lnTo>
                  <a:lnTo>
                    <a:pt x="752586" y="189484"/>
                  </a:lnTo>
                </a:path>
                <a:path w="791209" h="483234">
                  <a:moveTo>
                    <a:pt x="689833" y="214884"/>
                  </a:moveTo>
                  <a:lnTo>
                    <a:pt x="688742" y="215326"/>
                  </a:lnTo>
                </a:path>
                <a:path w="791209" h="483234">
                  <a:moveTo>
                    <a:pt x="656080" y="238172"/>
                  </a:moveTo>
                  <a:lnTo>
                    <a:pt x="718965" y="265684"/>
                  </a:lnTo>
                </a:path>
                <a:path w="791209" h="483234">
                  <a:moveTo>
                    <a:pt x="719424" y="265884"/>
                  </a:moveTo>
                  <a:lnTo>
                    <a:pt x="790955" y="297180"/>
                  </a:lnTo>
                  <a:lnTo>
                    <a:pt x="778379" y="296633"/>
                  </a:lnTo>
                </a:path>
                <a:path w="791209" h="483234">
                  <a:moveTo>
                    <a:pt x="621792" y="303848"/>
                  </a:moveTo>
                  <a:lnTo>
                    <a:pt x="627183" y="316484"/>
                  </a:lnTo>
                </a:path>
                <a:path w="791209" h="483234">
                  <a:moveTo>
                    <a:pt x="627888" y="318135"/>
                  </a:moveTo>
                  <a:lnTo>
                    <a:pt x="638021" y="341884"/>
                  </a:lnTo>
                </a:path>
                <a:path w="791209" h="483234">
                  <a:moveTo>
                    <a:pt x="638556" y="343138"/>
                  </a:moveTo>
                  <a:lnTo>
                    <a:pt x="648858" y="367284"/>
                  </a:lnTo>
                </a:path>
                <a:path w="791209" h="483234">
                  <a:moveTo>
                    <a:pt x="649224" y="368141"/>
                  </a:moveTo>
                  <a:lnTo>
                    <a:pt x="664464" y="403860"/>
                  </a:lnTo>
                  <a:lnTo>
                    <a:pt x="658368" y="400596"/>
                  </a:lnTo>
                </a:path>
                <a:path w="791209" h="483234">
                  <a:moveTo>
                    <a:pt x="206072" y="379984"/>
                  </a:moveTo>
                  <a:lnTo>
                    <a:pt x="205704" y="380134"/>
                  </a:lnTo>
                </a:path>
                <a:path w="791209" h="483234">
                  <a:moveTo>
                    <a:pt x="286512" y="371348"/>
                  </a:moveTo>
                  <a:lnTo>
                    <a:pt x="285680" y="367284"/>
                  </a:lnTo>
                </a:path>
                <a:path w="791209" h="483234">
                  <a:moveTo>
                    <a:pt x="237165" y="367284"/>
                  </a:moveTo>
                  <a:lnTo>
                    <a:pt x="236057" y="367736"/>
                  </a:lnTo>
                </a:path>
                <a:path w="791209" h="483234">
                  <a:moveTo>
                    <a:pt x="283464" y="356447"/>
                  </a:moveTo>
                  <a:lnTo>
                    <a:pt x="283083" y="354584"/>
                  </a:lnTo>
                </a:path>
                <a:path w="791209" h="483234">
                  <a:moveTo>
                    <a:pt x="268258" y="354584"/>
                  </a:moveTo>
                  <a:lnTo>
                    <a:pt x="268215" y="354601"/>
                  </a:lnTo>
                </a:path>
                <a:path w="791209" h="483234">
                  <a:moveTo>
                    <a:pt x="199813" y="329184"/>
                  </a:moveTo>
                  <a:lnTo>
                    <a:pt x="204987" y="316484"/>
                  </a:lnTo>
                </a:path>
                <a:path w="791209" h="483234">
                  <a:moveTo>
                    <a:pt x="681920" y="292439"/>
                  </a:moveTo>
                  <a:lnTo>
                    <a:pt x="650753" y="291084"/>
                  </a:lnTo>
                </a:path>
                <a:path w="791209" h="483234">
                  <a:moveTo>
                    <a:pt x="617220" y="293132"/>
                  </a:moveTo>
                  <a:lnTo>
                    <a:pt x="621765" y="303784"/>
                  </a:lnTo>
                </a:path>
                <a:path w="791209" h="483234">
                  <a:moveTo>
                    <a:pt x="262956" y="140409"/>
                  </a:moveTo>
                  <a:lnTo>
                    <a:pt x="266699" y="141732"/>
                  </a:lnTo>
                  <a:lnTo>
                    <a:pt x="267991" y="138684"/>
                  </a:lnTo>
                </a:path>
                <a:path w="791209" h="483234">
                  <a:moveTo>
                    <a:pt x="222125" y="125984"/>
                  </a:moveTo>
                  <a:lnTo>
                    <a:pt x="258073" y="138684"/>
                  </a:lnTo>
                </a:path>
                <a:path w="791209" h="483234">
                  <a:moveTo>
                    <a:pt x="267991" y="138684"/>
                  </a:moveTo>
                  <a:lnTo>
                    <a:pt x="273372" y="125984"/>
                  </a:lnTo>
                </a:path>
                <a:path w="791209" h="483234">
                  <a:moveTo>
                    <a:pt x="394716" y="129540"/>
                  </a:moveTo>
                  <a:lnTo>
                    <a:pt x="411928" y="113284"/>
                  </a:lnTo>
                </a:path>
                <a:path w="791209" h="483234">
                  <a:moveTo>
                    <a:pt x="375910" y="113284"/>
                  </a:moveTo>
                  <a:lnTo>
                    <a:pt x="394716" y="129540"/>
                  </a:lnTo>
                </a:path>
                <a:path w="791209" h="483234">
                  <a:moveTo>
                    <a:pt x="186178" y="113284"/>
                  </a:moveTo>
                  <a:lnTo>
                    <a:pt x="222125" y="125984"/>
                  </a:lnTo>
                </a:path>
                <a:path w="791209" h="483234">
                  <a:moveTo>
                    <a:pt x="273372" y="125984"/>
                  </a:moveTo>
                  <a:lnTo>
                    <a:pt x="278754" y="113284"/>
                  </a:lnTo>
                </a:path>
                <a:path w="791209" h="483234">
                  <a:moveTo>
                    <a:pt x="530527" y="11684"/>
                  </a:moveTo>
                  <a:lnTo>
                    <a:pt x="518160" y="118870"/>
                  </a:lnTo>
                </a:path>
                <a:path w="791209" h="483234">
                  <a:moveTo>
                    <a:pt x="518160" y="118871"/>
                  </a:moveTo>
                  <a:lnTo>
                    <a:pt x="654394" y="101336"/>
                  </a:lnTo>
                </a:path>
                <a:path w="791209" h="483234">
                  <a:moveTo>
                    <a:pt x="660242" y="100584"/>
                  </a:moveTo>
                  <a:lnTo>
                    <a:pt x="672084" y="99060"/>
                  </a:lnTo>
                  <a:lnTo>
                    <a:pt x="670632" y="100584"/>
                  </a:lnTo>
                </a:path>
                <a:path w="791209" h="483234">
                  <a:moveTo>
                    <a:pt x="160375" y="104168"/>
                  </a:moveTo>
                  <a:lnTo>
                    <a:pt x="186178" y="113284"/>
                  </a:lnTo>
                </a:path>
                <a:path w="791209" h="483234">
                  <a:moveTo>
                    <a:pt x="278754" y="113284"/>
                  </a:moveTo>
                  <a:lnTo>
                    <a:pt x="283198" y="102794"/>
                  </a:lnTo>
                </a:path>
                <a:path w="791209" h="483234">
                  <a:moveTo>
                    <a:pt x="411928" y="113284"/>
                  </a:moveTo>
                  <a:lnTo>
                    <a:pt x="465716" y="62484"/>
                  </a:lnTo>
                </a:path>
                <a:path w="791209" h="483234">
                  <a:moveTo>
                    <a:pt x="317141" y="62484"/>
                  </a:moveTo>
                  <a:lnTo>
                    <a:pt x="331833" y="75184"/>
                  </a:lnTo>
                </a:path>
                <a:path w="791209" h="483234">
                  <a:moveTo>
                    <a:pt x="332336" y="75618"/>
                  </a:moveTo>
                  <a:lnTo>
                    <a:pt x="346525" y="87884"/>
                  </a:lnTo>
                </a:path>
                <a:path w="791209" h="483234">
                  <a:moveTo>
                    <a:pt x="348492" y="89583"/>
                  </a:moveTo>
                  <a:lnTo>
                    <a:pt x="375910" y="113284"/>
                  </a:lnTo>
                </a:path>
                <a:path w="791209" h="483234">
                  <a:moveTo>
                    <a:pt x="114283" y="87884"/>
                  </a:moveTo>
                  <a:lnTo>
                    <a:pt x="150230" y="100584"/>
                  </a:lnTo>
                </a:path>
                <a:path w="791209" h="483234">
                  <a:moveTo>
                    <a:pt x="284135" y="100584"/>
                  </a:moveTo>
                  <a:lnTo>
                    <a:pt x="289516" y="87884"/>
                  </a:lnTo>
                </a:path>
                <a:path w="791209" h="483234">
                  <a:moveTo>
                    <a:pt x="85027" y="77548"/>
                  </a:moveTo>
                  <a:lnTo>
                    <a:pt x="114283" y="87884"/>
                  </a:lnTo>
                </a:path>
                <a:path w="791209" h="483234">
                  <a:moveTo>
                    <a:pt x="289516" y="87884"/>
                  </a:moveTo>
                  <a:lnTo>
                    <a:pt x="294898" y="75184"/>
                  </a:lnTo>
                </a:path>
                <a:path w="791209" h="483234">
                  <a:moveTo>
                    <a:pt x="42388" y="62484"/>
                  </a:moveTo>
                  <a:lnTo>
                    <a:pt x="78335" y="75184"/>
                  </a:lnTo>
                </a:path>
                <a:path w="791209" h="483234">
                  <a:moveTo>
                    <a:pt x="294898" y="75184"/>
                  </a:moveTo>
                  <a:lnTo>
                    <a:pt x="300207" y="62653"/>
                  </a:lnTo>
                </a:path>
              </a:pathLst>
            </a:custGeom>
            <a:ln w="10668">
              <a:solidFill>
                <a:srgbClr val="366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211823" y="6120383"/>
              <a:ext cx="791210" cy="483234"/>
            </a:xfrm>
            <a:custGeom>
              <a:avLst/>
              <a:gdLst/>
              <a:ahLst/>
              <a:cxnLst/>
              <a:rect l="l" t="t" r="r" b="b"/>
              <a:pathLst>
                <a:path w="791209" h="483234">
                  <a:moveTo>
                    <a:pt x="309371" y="483107"/>
                  </a:moveTo>
                  <a:lnTo>
                    <a:pt x="281939" y="348996"/>
                  </a:lnTo>
                  <a:lnTo>
                    <a:pt x="173735" y="393191"/>
                  </a:lnTo>
                  <a:lnTo>
                    <a:pt x="207263" y="310896"/>
                  </a:lnTo>
                  <a:lnTo>
                    <a:pt x="4572" y="326135"/>
                  </a:lnTo>
                  <a:lnTo>
                    <a:pt x="135635" y="263651"/>
                  </a:lnTo>
                  <a:lnTo>
                    <a:pt x="0" y="192023"/>
                  </a:lnTo>
                  <a:lnTo>
                    <a:pt x="169163" y="170687"/>
                  </a:lnTo>
                  <a:lnTo>
                    <a:pt x="12191" y="51815"/>
                  </a:lnTo>
                  <a:lnTo>
                    <a:pt x="266699" y="141731"/>
                  </a:lnTo>
                  <a:lnTo>
                    <a:pt x="304799" y="51815"/>
                  </a:lnTo>
                  <a:lnTo>
                    <a:pt x="394715" y="129539"/>
                  </a:lnTo>
                  <a:lnTo>
                    <a:pt x="531875" y="0"/>
                  </a:lnTo>
                  <a:lnTo>
                    <a:pt x="518159" y="118871"/>
                  </a:lnTo>
                  <a:lnTo>
                    <a:pt x="672084" y="99059"/>
                  </a:lnTo>
                  <a:lnTo>
                    <a:pt x="611123" y="163067"/>
                  </a:lnTo>
                  <a:lnTo>
                    <a:pt x="772667" y="181355"/>
                  </a:lnTo>
                  <a:lnTo>
                    <a:pt x="644651" y="233171"/>
                  </a:lnTo>
                  <a:lnTo>
                    <a:pt x="790955" y="297179"/>
                  </a:lnTo>
                  <a:lnTo>
                    <a:pt x="615696" y="289559"/>
                  </a:lnTo>
                  <a:lnTo>
                    <a:pt x="664463" y="403859"/>
                  </a:lnTo>
                  <a:lnTo>
                    <a:pt x="513587" y="323087"/>
                  </a:lnTo>
                  <a:lnTo>
                    <a:pt x="484631" y="440435"/>
                  </a:lnTo>
                  <a:lnTo>
                    <a:pt x="385571" y="333756"/>
                  </a:lnTo>
                  <a:lnTo>
                    <a:pt x="309371" y="483107"/>
                  </a:lnTo>
                  <a:close/>
                </a:path>
              </a:pathLst>
            </a:custGeom>
            <a:solidFill>
              <a:srgbClr val="4F80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211823" y="6120383"/>
              <a:ext cx="791210" cy="483234"/>
            </a:xfrm>
            <a:custGeom>
              <a:avLst/>
              <a:gdLst/>
              <a:ahLst/>
              <a:cxnLst/>
              <a:rect l="l" t="t" r="r" b="b"/>
              <a:pathLst>
                <a:path w="791209" h="483234">
                  <a:moveTo>
                    <a:pt x="394715" y="129539"/>
                  </a:moveTo>
                  <a:lnTo>
                    <a:pt x="531875" y="0"/>
                  </a:lnTo>
                  <a:lnTo>
                    <a:pt x="518159" y="118871"/>
                  </a:lnTo>
                  <a:lnTo>
                    <a:pt x="672084" y="99059"/>
                  </a:lnTo>
                  <a:lnTo>
                    <a:pt x="611123" y="163067"/>
                  </a:lnTo>
                  <a:lnTo>
                    <a:pt x="772667" y="181355"/>
                  </a:lnTo>
                  <a:lnTo>
                    <a:pt x="644651" y="233171"/>
                  </a:lnTo>
                  <a:lnTo>
                    <a:pt x="790955" y="297179"/>
                  </a:lnTo>
                  <a:lnTo>
                    <a:pt x="615696" y="289559"/>
                  </a:lnTo>
                  <a:lnTo>
                    <a:pt x="664463" y="403859"/>
                  </a:lnTo>
                  <a:lnTo>
                    <a:pt x="513587" y="323087"/>
                  </a:lnTo>
                  <a:lnTo>
                    <a:pt x="484631" y="440435"/>
                  </a:lnTo>
                  <a:lnTo>
                    <a:pt x="385571" y="333756"/>
                  </a:lnTo>
                  <a:lnTo>
                    <a:pt x="309371" y="483107"/>
                  </a:lnTo>
                  <a:lnTo>
                    <a:pt x="281939" y="348996"/>
                  </a:lnTo>
                  <a:lnTo>
                    <a:pt x="173735" y="393191"/>
                  </a:lnTo>
                  <a:lnTo>
                    <a:pt x="207263" y="310896"/>
                  </a:lnTo>
                  <a:lnTo>
                    <a:pt x="4572" y="326135"/>
                  </a:lnTo>
                  <a:lnTo>
                    <a:pt x="135635" y="263651"/>
                  </a:lnTo>
                  <a:lnTo>
                    <a:pt x="0" y="192023"/>
                  </a:lnTo>
                  <a:lnTo>
                    <a:pt x="169163" y="170687"/>
                  </a:lnTo>
                  <a:lnTo>
                    <a:pt x="12191" y="51815"/>
                  </a:lnTo>
                  <a:lnTo>
                    <a:pt x="266699" y="141731"/>
                  </a:lnTo>
                  <a:lnTo>
                    <a:pt x="304799" y="51815"/>
                  </a:lnTo>
                  <a:lnTo>
                    <a:pt x="394715" y="129539"/>
                  </a:lnTo>
                  <a:close/>
                </a:path>
              </a:pathLst>
            </a:custGeom>
            <a:ln w="10668">
              <a:solidFill>
                <a:srgbClr val="366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452098" y="6208230"/>
            <a:ext cx="248920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105" dirty="0">
                <a:solidFill>
                  <a:srgbClr val="FFFFFF"/>
                </a:solidFill>
                <a:latin typeface="Cambria"/>
                <a:cs typeface="Cambria"/>
              </a:rPr>
              <a:t>PC</a:t>
            </a:r>
            <a:endParaRPr sz="1300">
              <a:latin typeface="Cambria"/>
              <a:cs typeface="Cambria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00748" y="1565402"/>
            <a:ext cx="156523" cy="8508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33892" y="1565402"/>
            <a:ext cx="156523" cy="8508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01311" y="1565148"/>
            <a:ext cx="164591" cy="85343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895536" y="1565402"/>
            <a:ext cx="156524" cy="85089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616131" y="1565402"/>
            <a:ext cx="156523" cy="85089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7013447" y="1565148"/>
            <a:ext cx="683260" cy="428625"/>
            <a:chOff x="7013447" y="1565148"/>
            <a:chExt cx="683260" cy="428625"/>
          </a:xfrm>
        </p:grpSpPr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48143" y="1565148"/>
              <a:ext cx="164591" cy="8534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54823" y="1650492"/>
              <a:ext cx="71628" cy="9143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456931" y="1569720"/>
              <a:ext cx="214883" cy="17221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013447" y="1569720"/>
              <a:ext cx="291083" cy="17221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584947" y="1650492"/>
              <a:ext cx="89916" cy="9143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359666" y="1741932"/>
              <a:ext cx="66666" cy="91439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232903" y="1741932"/>
              <a:ext cx="65532" cy="9143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491983" y="1741932"/>
              <a:ext cx="169925" cy="9143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234427" y="1833372"/>
              <a:ext cx="77723" cy="9143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348727" y="1833372"/>
              <a:ext cx="76082" cy="91439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013447" y="1741932"/>
              <a:ext cx="131064" cy="24383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251192" y="1924812"/>
              <a:ext cx="157479" cy="68579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456931" y="1833372"/>
              <a:ext cx="239267" cy="152399"/>
            </a:xfrm>
            <a:prstGeom prst="rect">
              <a:avLst/>
            </a:prstGeom>
          </p:spPr>
        </p:pic>
      </p:grpSp>
      <p:grpSp>
        <p:nvGrpSpPr>
          <p:cNvPr id="27" name="object 27"/>
          <p:cNvGrpSpPr/>
          <p:nvPr/>
        </p:nvGrpSpPr>
        <p:grpSpPr>
          <a:xfrm>
            <a:off x="972312" y="1569719"/>
            <a:ext cx="2266315" cy="424180"/>
            <a:chOff x="972312" y="1569719"/>
            <a:chExt cx="2266315" cy="424180"/>
          </a:xfrm>
        </p:grpSpPr>
        <p:pic>
          <p:nvPicPr>
            <p:cNvPr id="28" name="object 2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674876" y="1569719"/>
              <a:ext cx="192024" cy="80771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609088" y="1569719"/>
              <a:ext cx="109727" cy="80771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737103" y="1569719"/>
              <a:ext cx="111252" cy="80771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184148" y="1569719"/>
              <a:ext cx="190500" cy="17221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914144" y="1569719"/>
              <a:ext cx="434339" cy="172212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020568" y="1569719"/>
              <a:ext cx="211835" cy="17221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447800" y="1569719"/>
              <a:ext cx="153924" cy="172212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400300" y="1650492"/>
              <a:ext cx="156972" cy="91439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807463" y="1650492"/>
              <a:ext cx="77724" cy="91439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261615" y="1650492"/>
              <a:ext cx="89916" cy="91439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168396" y="1650492"/>
              <a:ext cx="70103" cy="91439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404872" y="1741932"/>
              <a:ext cx="156971" cy="182879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444969" y="1741932"/>
              <a:ext cx="159802" cy="91439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819698" y="1741932"/>
              <a:ext cx="65407" cy="91439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2168652" y="1741932"/>
              <a:ext cx="169926" cy="91439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2609088" y="1569719"/>
              <a:ext cx="624839" cy="416051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494280" y="1833371"/>
              <a:ext cx="78231" cy="91439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972312" y="1569719"/>
              <a:ext cx="1596898" cy="423671"/>
            </a:xfrm>
            <a:prstGeom prst="rect">
              <a:avLst/>
            </a:prstGeom>
          </p:spPr>
        </p:pic>
      </p:grpSp>
      <p:grpSp>
        <p:nvGrpSpPr>
          <p:cNvPr id="46" name="object 46"/>
          <p:cNvGrpSpPr/>
          <p:nvPr/>
        </p:nvGrpSpPr>
        <p:grpSpPr>
          <a:xfrm>
            <a:off x="3442715" y="1569719"/>
            <a:ext cx="3345179" cy="424180"/>
            <a:chOff x="3442715" y="1569719"/>
            <a:chExt cx="3345179" cy="424180"/>
          </a:xfrm>
        </p:grpSpPr>
        <p:pic>
          <p:nvPicPr>
            <p:cNvPr id="47" name="object 47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750307" y="1570481"/>
              <a:ext cx="108203" cy="80010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4616195" y="1570481"/>
              <a:ext cx="117347" cy="80010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3442715" y="1569719"/>
              <a:ext cx="214883" cy="172212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4142231" y="1569719"/>
              <a:ext cx="211835" cy="172212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3700271" y="1569719"/>
              <a:ext cx="190500" cy="172212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5250179" y="1569719"/>
              <a:ext cx="201167" cy="172212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3933443" y="1650492"/>
              <a:ext cx="156972" cy="91439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4507991" y="1650492"/>
              <a:ext cx="71627" cy="91439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387487" y="1650492"/>
              <a:ext cx="70212" cy="91439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4895087" y="1650492"/>
              <a:ext cx="156972" cy="91439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6615683" y="1650492"/>
              <a:ext cx="156971" cy="91439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6382511" y="1569719"/>
              <a:ext cx="190499" cy="172212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3570731" y="1650492"/>
              <a:ext cx="89916" cy="91439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4290059" y="1650492"/>
              <a:ext cx="70104" cy="91439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4779263" y="1650492"/>
              <a:ext cx="50291" cy="91439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4643627" y="1650492"/>
              <a:ext cx="117348" cy="91439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5359907" y="1650492"/>
              <a:ext cx="92964" cy="91439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4512834" y="1741932"/>
              <a:ext cx="66666" cy="91439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4386071" y="1741932"/>
              <a:ext cx="65531" cy="91439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3938015" y="1741932"/>
              <a:ext cx="156972" cy="182879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4899660" y="1741932"/>
              <a:ext cx="156971" cy="182879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6620255" y="1741932"/>
              <a:ext cx="156972" cy="182879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3477767" y="1741932"/>
              <a:ext cx="169925" cy="91439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4643627" y="1741932"/>
              <a:ext cx="185928" cy="91439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5280660" y="1741932"/>
              <a:ext cx="178307" cy="91439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5102351" y="1569719"/>
              <a:ext cx="1470660" cy="416051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4027423" y="1833371"/>
              <a:ext cx="78232" cy="91439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4387595" y="1833371"/>
              <a:ext cx="77723" cy="91439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4501895" y="1833371"/>
              <a:ext cx="76082" cy="91439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4989067" y="1833371"/>
              <a:ext cx="78232" cy="91439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6709663" y="1833371"/>
              <a:ext cx="78232" cy="91439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4142231" y="1741932"/>
              <a:ext cx="213359" cy="243839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3442715" y="1741932"/>
              <a:ext cx="448056" cy="243839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3938015" y="1924812"/>
              <a:ext cx="164337" cy="68579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4616195" y="1833371"/>
              <a:ext cx="213359" cy="152399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4404359" y="1924812"/>
              <a:ext cx="157479" cy="68579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4899660" y="1924812"/>
              <a:ext cx="164337" cy="68579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6620255" y="1924812"/>
              <a:ext cx="164337" cy="68579"/>
            </a:xfrm>
            <a:prstGeom prst="rect">
              <a:avLst/>
            </a:prstGeom>
          </p:spPr>
        </p:pic>
      </p:grpSp>
      <p:grpSp>
        <p:nvGrpSpPr>
          <p:cNvPr id="85" name="object 85"/>
          <p:cNvGrpSpPr/>
          <p:nvPr/>
        </p:nvGrpSpPr>
        <p:grpSpPr>
          <a:xfrm>
            <a:off x="979931" y="2177288"/>
            <a:ext cx="7591425" cy="2381885"/>
            <a:chOff x="979931" y="2177288"/>
            <a:chExt cx="7591425" cy="2381885"/>
          </a:xfrm>
        </p:grpSpPr>
        <p:pic>
          <p:nvPicPr>
            <p:cNvPr id="86" name="object 86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986594" y="2177288"/>
              <a:ext cx="180789" cy="122427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1190243" y="2180844"/>
              <a:ext cx="112776" cy="118871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2055875" y="2180844"/>
              <a:ext cx="217932" cy="118871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2421636" y="2180844"/>
              <a:ext cx="106679" cy="118871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2795015" y="2181097"/>
              <a:ext cx="97535" cy="118618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2912363" y="2181097"/>
              <a:ext cx="99059" cy="118618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2670047" y="2181097"/>
              <a:ext cx="106679" cy="118618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1327403" y="2180844"/>
              <a:ext cx="103632" cy="246887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3418331" y="2180844"/>
              <a:ext cx="109727" cy="118871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3546347" y="2180844"/>
              <a:ext cx="111251" cy="118871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1699259" y="2180844"/>
              <a:ext cx="120395" cy="246887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3965447" y="2181606"/>
              <a:ext cx="108203" cy="118109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1909571" y="2180844"/>
              <a:ext cx="490728" cy="246887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1479368" y="2180844"/>
              <a:ext cx="154359" cy="246887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4489703" y="2180844"/>
              <a:ext cx="109728" cy="118871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4617719" y="2180844"/>
              <a:ext cx="111252" cy="118871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4754880" y="2180844"/>
              <a:ext cx="190500" cy="118871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5167884" y="2180844"/>
              <a:ext cx="192023" cy="118871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3029711" y="2180844"/>
              <a:ext cx="364236" cy="246887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5521452" y="2180844"/>
              <a:ext cx="217932" cy="118871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5777484" y="2180844"/>
              <a:ext cx="144780" cy="118871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3681983" y="2180844"/>
              <a:ext cx="123443" cy="246887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5945695" y="2180844"/>
              <a:ext cx="142684" cy="118871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1106424" y="2299716"/>
              <a:ext cx="67055" cy="128015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979931" y="2299716"/>
              <a:ext cx="67116" cy="128015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4247387" y="2180844"/>
              <a:ext cx="217931" cy="246887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1222248" y="2299716"/>
              <a:ext cx="59435" cy="128015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1839467" y="2417063"/>
              <a:ext cx="50291" cy="10668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3831335" y="2181606"/>
              <a:ext cx="213360" cy="246125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2340863" y="2299716"/>
              <a:ext cx="137668" cy="128015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2706624" y="2299716"/>
              <a:ext cx="74675" cy="128015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2792497" y="2299716"/>
              <a:ext cx="107674" cy="128015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2909092" y="2299716"/>
              <a:ext cx="67127" cy="128015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5196839" y="2180844"/>
              <a:ext cx="304800" cy="246887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3448811" y="2299716"/>
              <a:ext cx="176784" cy="128015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3912108" y="2299716"/>
              <a:ext cx="80772" cy="128015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4520184" y="2299716"/>
              <a:ext cx="176783" cy="128015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4785359" y="2299716"/>
              <a:ext cx="160020" cy="128015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5556503" y="2299716"/>
              <a:ext cx="181954" cy="128015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5809487" y="2299716"/>
              <a:ext cx="248412" cy="128015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981455" y="2427732"/>
              <a:ext cx="190638" cy="128015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2729483" y="2427732"/>
              <a:ext cx="103595" cy="128015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1222248" y="2427732"/>
              <a:ext cx="810767" cy="176783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3418331" y="2427732"/>
              <a:ext cx="109727" cy="128015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2103119" y="2427732"/>
              <a:ext cx="123443" cy="169164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2353055" y="2427732"/>
              <a:ext cx="117347" cy="169164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3831335" y="2427732"/>
              <a:ext cx="106680" cy="128015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3029711" y="2427732"/>
              <a:ext cx="123444" cy="169164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2750819" y="2427732"/>
              <a:ext cx="204825" cy="173735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4489703" y="2427732"/>
              <a:ext cx="109728" cy="128015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3223259" y="2427732"/>
              <a:ext cx="123443" cy="169164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3418331" y="2427732"/>
              <a:ext cx="626364" cy="169164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4294631" y="2427732"/>
              <a:ext cx="123443" cy="169164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5521452" y="2427732"/>
              <a:ext cx="239267" cy="128015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1005839" y="2555748"/>
              <a:ext cx="163068" cy="114299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4489703" y="2427732"/>
              <a:ext cx="455676" cy="169164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5167884" y="2427732"/>
              <a:ext cx="123444" cy="169164"/>
            </a:xfrm>
            <a:prstGeom prst="rect">
              <a:avLst/>
            </a:prstGeom>
          </p:spPr>
        </p:pic>
        <p:pic>
          <p:nvPicPr>
            <p:cNvPr id="143" name="object 143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5378196" y="2427732"/>
              <a:ext cx="710183" cy="169164"/>
            </a:xfrm>
            <a:prstGeom prst="rect">
              <a:avLst/>
            </a:prstGeom>
          </p:spPr>
        </p:pic>
        <p:pic>
          <p:nvPicPr>
            <p:cNvPr id="144" name="object 144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1488948" y="2948940"/>
              <a:ext cx="7082028" cy="1609343"/>
            </a:xfrm>
            <a:prstGeom prst="rect">
              <a:avLst/>
            </a:prstGeom>
          </p:spPr>
        </p:pic>
        <p:sp>
          <p:nvSpPr>
            <p:cNvPr id="145" name="object 145"/>
            <p:cNvSpPr/>
            <p:nvPr/>
          </p:nvSpPr>
          <p:spPr>
            <a:xfrm>
              <a:off x="1495044" y="2955035"/>
              <a:ext cx="7070090" cy="1598930"/>
            </a:xfrm>
            <a:custGeom>
              <a:avLst/>
              <a:gdLst/>
              <a:ahLst/>
              <a:cxnLst/>
              <a:rect l="l" t="t" r="r" b="b"/>
              <a:pathLst>
                <a:path w="7070090" h="1598929">
                  <a:moveTo>
                    <a:pt x="0" y="0"/>
                  </a:moveTo>
                  <a:lnTo>
                    <a:pt x="7069836" y="0"/>
                  </a:lnTo>
                  <a:lnTo>
                    <a:pt x="7069836" y="1598675"/>
                  </a:lnTo>
                  <a:lnTo>
                    <a:pt x="0" y="1598675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1848611" y="2590799"/>
              <a:ext cx="4948555" cy="730250"/>
            </a:xfrm>
            <a:custGeom>
              <a:avLst/>
              <a:gdLst/>
              <a:ahLst/>
              <a:cxnLst/>
              <a:rect l="l" t="t" r="r" b="b"/>
              <a:pathLst>
                <a:path w="4948555" h="730250">
                  <a:moveTo>
                    <a:pt x="4826508" y="729996"/>
                  </a:moveTo>
                  <a:lnTo>
                    <a:pt x="121920" y="729996"/>
                  </a:lnTo>
                  <a:lnTo>
                    <a:pt x="74580" y="720375"/>
                  </a:lnTo>
                  <a:lnTo>
                    <a:pt x="35814" y="694182"/>
                  </a:lnTo>
                  <a:lnTo>
                    <a:pt x="9620" y="655415"/>
                  </a:lnTo>
                  <a:lnTo>
                    <a:pt x="0" y="608076"/>
                  </a:lnTo>
                  <a:lnTo>
                    <a:pt x="0" y="121920"/>
                  </a:lnTo>
                  <a:lnTo>
                    <a:pt x="9620" y="74580"/>
                  </a:lnTo>
                  <a:lnTo>
                    <a:pt x="35814" y="35814"/>
                  </a:lnTo>
                  <a:lnTo>
                    <a:pt x="74580" y="9620"/>
                  </a:lnTo>
                  <a:lnTo>
                    <a:pt x="121920" y="0"/>
                  </a:lnTo>
                  <a:lnTo>
                    <a:pt x="4826508" y="0"/>
                  </a:lnTo>
                  <a:lnTo>
                    <a:pt x="4873847" y="9620"/>
                  </a:lnTo>
                  <a:lnTo>
                    <a:pt x="4912614" y="35814"/>
                  </a:lnTo>
                  <a:lnTo>
                    <a:pt x="4938807" y="74580"/>
                  </a:lnTo>
                  <a:lnTo>
                    <a:pt x="4948428" y="121920"/>
                  </a:lnTo>
                  <a:lnTo>
                    <a:pt x="4948428" y="608076"/>
                  </a:lnTo>
                  <a:lnTo>
                    <a:pt x="4938807" y="655415"/>
                  </a:lnTo>
                  <a:lnTo>
                    <a:pt x="4912614" y="694182"/>
                  </a:lnTo>
                  <a:lnTo>
                    <a:pt x="4873847" y="720375"/>
                  </a:lnTo>
                  <a:lnTo>
                    <a:pt x="4826508" y="7299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1848611" y="2590799"/>
              <a:ext cx="4948555" cy="730250"/>
            </a:xfrm>
            <a:custGeom>
              <a:avLst/>
              <a:gdLst/>
              <a:ahLst/>
              <a:cxnLst/>
              <a:rect l="l" t="t" r="r" b="b"/>
              <a:pathLst>
                <a:path w="4948555" h="730250">
                  <a:moveTo>
                    <a:pt x="0" y="121920"/>
                  </a:moveTo>
                  <a:lnTo>
                    <a:pt x="9620" y="74580"/>
                  </a:lnTo>
                  <a:lnTo>
                    <a:pt x="35814" y="35814"/>
                  </a:lnTo>
                  <a:lnTo>
                    <a:pt x="74580" y="9620"/>
                  </a:lnTo>
                  <a:lnTo>
                    <a:pt x="121920" y="0"/>
                  </a:lnTo>
                  <a:lnTo>
                    <a:pt x="4826508" y="0"/>
                  </a:lnTo>
                  <a:lnTo>
                    <a:pt x="4873847" y="9620"/>
                  </a:lnTo>
                  <a:lnTo>
                    <a:pt x="4912614" y="35814"/>
                  </a:lnTo>
                  <a:lnTo>
                    <a:pt x="4938807" y="74580"/>
                  </a:lnTo>
                  <a:lnTo>
                    <a:pt x="4948428" y="121920"/>
                  </a:lnTo>
                  <a:lnTo>
                    <a:pt x="4948428" y="608076"/>
                  </a:lnTo>
                  <a:lnTo>
                    <a:pt x="4938807" y="655415"/>
                  </a:lnTo>
                  <a:lnTo>
                    <a:pt x="4912614" y="694182"/>
                  </a:lnTo>
                  <a:lnTo>
                    <a:pt x="4873847" y="720375"/>
                  </a:lnTo>
                  <a:lnTo>
                    <a:pt x="4826508" y="729996"/>
                  </a:lnTo>
                  <a:lnTo>
                    <a:pt x="121920" y="729996"/>
                  </a:lnTo>
                  <a:lnTo>
                    <a:pt x="74580" y="720375"/>
                  </a:lnTo>
                  <a:lnTo>
                    <a:pt x="35814" y="694182"/>
                  </a:lnTo>
                  <a:lnTo>
                    <a:pt x="9620" y="655415"/>
                  </a:lnTo>
                  <a:lnTo>
                    <a:pt x="0" y="608076"/>
                  </a:lnTo>
                  <a:lnTo>
                    <a:pt x="0" y="121920"/>
                  </a:lnTo>
                  <a:close/>
                </a:path>
              </a:pathLst>
            </a:custGeom>
            <a:ln w="10668">
              <a:solidFill>
                <a:srgbClr val="4674A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8" name="object 148"/>
          <p:cNvSpPr txBox="1"/>
          <p:nvPr/>
        </p:nvSpPr>
        <p:spPr>
          <a:xfrm>
            <a:off x="9445267" y="6190003"/>
            <a:ext cx="304800" cy="3778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0650" marR="5080" indent="-108585">
              <a:lnSpc>
                <a:spcPct val="100800"/>
              </a:lnSpc>
              <a:spcBef>
                <a:spcPts val="90"/>
              </a:spcBef>
            </a:pPr>
            <a:r>
              <a:rPr sz="1150" b="1" spc="-90" dirty="0">
                <a:solidFill>
                  <a:srgbClr val="FFFFFF"/>
                </a:solidFill>
                <a:latin typeface="Cambria"/>
                <a:cs typeface="Cambria"/>
              </a:rPr>
              <a:t>Page</a:t>
            </a:r>
            <a:r>
              <a:rPr sz="1150" b="1" spc="50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150" b="1" spc="-50" dirty="0">
                <a:solidFill>
                  <a:srgbClr val="FFFFFF"/>
                </a:solidFill>
                <a:latin typeface="Cambria"/>
                <a:cs typeface="Cambria"/>
              </a:rPr>
              <a:t>7</a:t>
            </a:r>
            <a:endParaRPr sz="1150">
              <a:latin typeface="Cambria"/>
              <a:cs typeface="Cambria"/>
            </a:endParaRPr>
          </a:p>
        </p:txBody>
      </p:sp>
      <p:grpSp>
        <p:nvGrpSpPr>
          <p:cNvPr id="149" name="object 149"/>
          <p:cNvGrpSpPr/>
          <p:nvPr/>
        </p:nvGrpSpPr>
        <p:grpSpPr>
          <a:xfrm>
            <a:off x="1488948" y="4682489"/>
            <a:ext cx="7082155" cy="1000125"/>
            <a:chOff x="1488948" y="4682489"/>
            <a:chExt cx="7082155" cy="1000125"/>
          </a:xfrm>
        </p:grpSpPr>
        <p:pic>
          <p:nvPicPr>
            <p:cNvPr id="150" name="object 150"/>
            <p:cNvPicPr/>
            <p:nvPr/>
          </p:nvPicPr>
          <p:blipFill>
            <a:blip r:embed="rId135" cstate="print"/>
            <a:stretch>
              <a:fillRect/>
            </a:stretch>
          </p:blipFill>
          <p:spPr>
            <a:xfrm>
              <a:off x="1488948" y="5049012"/>
              <a:ext cx="7082028" cy="630935"/>
            </a:xfrm>
            <a:prstGeom prst="rect">
              <a:avLst/>
            </a:prstGeom>
          </p:spPr>
        </p:pic>
        <p:sp>
          <p:nvSpPr>
            <p:cNvPr id="151" name="object 151"/>
            <p:cNvSpPr/>
            <p:nvPr/>
          </p:nvSpPr>
          <p:spPr>
            <a:xfrm>
              <a:off x="1495044" y="5053583"/>
              <a:ext cx="7070090" cy="623570"/>
            </a:xfrm>
            <a:custGeom>
              <a:avLst/>
              <a:gdLst/>
              <a:ahLst/>
              <a:cxnLst/>
              <a:rect l="l" t="t" r="r" b="b"/>
              <a:pathLst>
                <a:path w="7070090" h="623570">
                  <a:moveTo>
                    <a:pt x="0" y="0"/>
                  </a:moveTo>
                  <a:lnTo>
                    <a:pt x="7069836" y="0"/>
                  </a:lnTo>
                  <a:lnTo>
                    <a:pt x="7069836" y="623316"/>
                  </a:lnTo>
                  <a:lnTo>
                    <a:pt x="0" y="623316"/>
                  </a:lnTo>
                  <a:lnTo>
                    <a:pt x="0" y="0"/>
                  </a:lnTo>
                  <a:close/>
                </a:path>
              </a:pathLst>
            </a:custGeom>
            <a:ln w="10668">
              <a:solidFill>
                <a:srgbClr val="4F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1848612" y="4687823"/>
              <a:ext cx="4948555" cy="730250"/>
            </a:xfrm>
            <a:custGeom>
              <a:avLst/>
              <a:gdLst/>
              <a:ahLst/>
              <a:cxnLst/>
              <a:rect l="l" t="t" r="r" b="b"/>
              <a:pathLst>
                <a:path w="4948555" h="730250">
                  <a:moveTo>
                    <a:pt x="4826508" y="729996"/>
                  </a:moveTo>
                  <a:lnTo>
                    <a:pt x="121920" y="729996"/>
                  </a:lnTo>
                  <a:lnTo>
                    <a:pt x="74580" y="720375"/>
                  </a:lnTo>
                  <a:lnTo>
                    <a:pt x="35814" y="694182"/>
                  </a:lnTo>
                  <a:lnTo>
                    <a:pt x="9620" y="655415"/>
                  </a:lnTo>
                  <a:lnTo>
                    <a:pt x="0" y="608076"/>
                  </a:lnTo>
                  <a:lnTo>
                    <a:pt x="0" y="121920"/>
                  </a:lnTo>
                  <a:lnTo>
                    <a:pt x="9620" y="74580"/>
                  </a:lnTo>
                  <a:lnTo>
                    <a:pt x="35814" y="35814"/>
                  </a:lnTo>
                  <a:lnTo>
                    <a:pt x="74580" y="9620"/>
                  </a:lnTo>
                  <a:lnTo>
                    <a:pt x="121920" y="0"/>
                  </a:lnTo>
                  <a:lnTo>
                    <a:pt x="4826508" y="0"/>
                  </a:lnTo>
                  <a:lnTo>
                    <a:pt x="4873847" y="9620"/>
                  </a:lnTo>
                  <a:lnTo>
                    <a:pt x="4912614" y="35814"/>
                  </a:lnTo>
                  <a:lnTo>
                    <a:pt x="4938807" y="74580"/>
                  </a:lnTo>
                  <a:lnTo>
                    <a:pt x="4948428" y="121920"/>
                  </a:lnTo>
                  <a:lnTo>
                    <a:pt x="4948428" y="608076"/>
                  </a:lnTo>
                  <a:lnTo>
                    <a:pt x="4938807" y="655415"/>
                  </a:lnTo>
                  <a:lnTo>
                    <a:pt x="4912614" y="694182"/>
                  </a:lnTo>
                  <a:lnTo>
                    <a:pt x="4873847" y="720375"/>
                  </a:lnTo>
                  <a:lnTo>
                    <a:pt x="4826508" y="7299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1848612" y="4687823"/>
              <a:ext cx="4948555" cy="730250"/>
            </a:xfrm>
            <a:custGeom>
              <a:avLst/>
              <a:gdLst/>
              <a:ahLst/>
              <a:cxnLst/>
              <a:rect l="l" t="t" r="r" b="b"/>
              <a:pathLst>
                <a:path w="4948555" h="730250">
                  <a:moveTo>
                    <a:pt x="0" y="121920"/>
                  </a:moveTo>
                  <a:lnTo>
                    <a:pt x="9620" y="74580"/>
                  </a:lnTo>
                  <a:lnTo>
                    <a:pt x="35814" y="35814"/>
                  </a:lnTo>
                  <a:lnTo>
                    <a:pt x="74580" y="9620"/>
                  </a:lnTo>
                  <a:lnTo>
                    <a:pt x="121920" y="0"/>
                  </a:lnTo>
                  <a:lnTo>
                    <a:pt x="4826508" y="0"/>
                  </a:lnTo>
                  <a:lnTo>
                    <a:pt x="4873847" y="9620"/>
                  </a:lnTo>
                  <a:lnTo>
                    <a:pt x="4912614" y="35814"/>
                  </a:lnTo>
                  <a:lnTo>
                    <a:pt x="4938807" y="74580"/>
                  </a:lnTo>
                  <a:lnTo>
                    <a:pt x="4948428" y="121920"/>
                  </a:lnTo>
                  <a:lnTo>
                    <a:pt x="4948428" y="608076"/>
                  </a:lnTo>
                  <a:lnTo>
                    <a:pt x="4938807" y="655415"/>
                  </a:lnTo>
                  <a:lnTo>
                    <a:pt x="4912614" y="694182"/>
                  </a:lnTo>
                  <a:lnTo>
                    <a:pt x="4873847" y="720375"/>
                  </a:lnTo>
                  <a:lnTo>
                    <a:pt x="4826508" y="729996"/>
                  </a:lnTo>
                  <a:lnTo>
                    <a:pt x="121920" y="729996"/>
                  </a:lnTo>
                  <a:lnTo>
                    <a:pt x="74580" y="720375"/>
                  </a:lnTo>
                  <a:lnTo>
                    <a:pt x="35814" y="694182"/>
                  </a:lnTo>
                  <a:lnTo>
                    <a:pt x="9620" y="655415"/>
                  </a:lnTo>
                  <a:lnTo>
                    <a:pt x="0" y="608076"/>
                  </a:lnTo>
                  <a:lnTo>
                    <a:pt x="0" y="121920"/>
                  </a:lnTo>
                  <a:close/>
                </a:path>
              </a:pathLst>
            </a:custGeom>
            <a:ln w="10668">
              <a:solidFill>
                <a:srgbClr val="4674A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4" name="object 154"/>
          <p:cNvSpPr txBox="1"/>
          <p:nvPr/>
        </p:nvSpPr>
        <p:spPr>
          <a:xfrm>
            <a:off x="2032484" y="2686280"/>
            <a:ext cx="5936615" cy="260794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40005" marR="1518920">
              <a:lnSpc>
                <a:spcPts val="1210"/>
              </a:lnSpc>
              <a:spcBef>
                <a:spcPts val="280"/>
              </a:spcBef>
            </a:pPr>
            <a:r>
              <a:rPr sz="1150" spc="65" dirty="0">
                <a:latin typeface="Cambria"/>
                <a:cs typeface="Cambria"/>
              </a:rPr>
              <a:t>Needs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the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firm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45" dirty="0">
                <a:latin typeface="Cambria"/>
                <a:cs typeface="Cambria"/>
              </a:rPr>
              <a:t>leadership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to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50" dirty="0">
                <a:latin typeface="Cambria"/>
                <a:cs typeface="Cambria"/>
              </a:rPr>
              <a:t>recognise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that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the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business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strategy </a:t>
            </a:r>
            <a:r>
              <a:rPr sz="1150" spc="20" dirty="0">
                <a:latin typeface="Cambria"/>
                <a:cs typeface="Cambria"/>
              </a:rPr>
              <a:t>is</a:t>
            </a:r>
            <a:r>
              <a:rPr sz="1150" spc="7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subject</a:t>
            </a:r>
            <a:r>
              <a:rPr sz="1150" spc="8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to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the</a:t>
            </a:r>
            <a:r>
              <a:rPr sz="1150" spc="7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overriding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requirement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to</a:t>
            </a:r>
            <a:r>
              <a:rPr sz="1150" spc="85" dirty="0">
                <a:latin typeface="Cambria"/>
                <a:cs typeface="Cambria"/>
              </a:rPr>
              <a:t> </a:t>
            </a:r>
            <a:r>
              <a:rPr sz="1150" spc="45" dirty="0">
                <a:latin typeface="Cambria"/>
                <a:cs typeface="Cambria"/>
              </a:rPr>
              <a:t>achieve</a:t>
            </a:r>
            <a:r>
              <a:rPr sz="1150" spc="80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quality.</a:t>
            </a:r>
            <a:endParaRPr sz="1150">
              <a:latin typeface="Cambria"/>
              <a:cs typeface="Cambria"/>
            </a:endParaRPr>
          </a:p>
          <a:p>
            <a:pPr marL="40005">
              <a:lnSpc>
                <a:spcPts val="1215"/>
              </a:lnSpc>
            </a:pPr>
            <a:r>
              <a:rPr sz="1150" spc="-10" dirty="0">
                <a:latin typeface="Cambria"/>
                <a:cs typeface="Cambria"/>
              </a:rPr>
              <a:t>Accordingly,</a:t>
            </a:r>
            <a:endParaRPr sz="115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910"/>
              </a:spcBef>
            </a:pPr>
            <a:endParaRPr sz="1150">
              <a:latin typeface="Cambria"/>
              <a:cs typeface="Cambria"/>
            </a:endParaRPr>
          </a:p>
          <a:p>
            <a:pPr marL="106680" marR="5080" indent="-94615">
              <a:lnSpc>
                <a:spcPts val="1210"/>
              </a:lnSpc>
              <a:buChar char="•"/>
              <a:tabLst>
                <a:tab pos="106680" algn="l"/>
              </a:tabLst>
            </a:pPr>
            <a:r>
              <a:rPr sz="1150" spc="20" dirty="0">
                <a:latin typeface="Cambria"/>
                <a:cs typeface="Cambria"/>
              </a:rPr>
              <a:t>Firm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assigns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its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management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responsibilities</a:t>
            </a:r>
            <a:r>
              <a:rPr sz="1150" spc="13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so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that</a:t>
            </a:r>
            <a:r>
              <a:rPr sz="1150" spc="10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commercial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considerations</a:t>
            </a:r>
            <a:r>
              <a:rPr sz="1150" spc="114" dirty="0">
                <a:latin typeface="Cambria"/>
                <a:cs typeface="Cambria"/>
              </a:rPr>
              <a:t> </a:t>
            </a:r>
            <a:r>
              <a:rPr sz="1150" spc="60" dirty="0">
                <a:latin typeface="Cambria"/>
                <a:cs typeface="Cambria"/>
              </a:rPr>
              <a:t>do</a:t>
            </a:r>
            <a:r>
              <a:rPr sz="1150" spc="95" dirty="0">
                <a:latin typeface="Cambria"/>
                <a:cs typeface="Cambria"/>
              </a:rPr>
              <a:t> </a:t>
            </a:r>
            <a:r>
              <a:rPr sz="1150" spc="-25" dirty="0">
                <a:latin typeface="Cambria"/>
                <a:cs typeface="Cambria"/>
              </a:rPr>
              <a:t>not </a:t>
            </a:r>
            <a:r>
              <a:rPr sz="1150" spc="10" dirty="0">
                <a:latin typeface="Cambria"/>
                <a:cs typeface="Cambria"/>
              </a:rPr>
              <a:t>override</a:t>
            </a:r>
            <a:r>
              <a:rPr sz="1150" spc="285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quality</a:t>
            </a:r>
            <a:endParaRPr sz="1150">
              <a:latin typeface="Cambria"/>
              <a:cs typeface="Cambria"/>
            </a:endParaRPr>
          </a:p>
          <a:p>
            <a:pPr marL="106680" marR="105410" indent="-94615">
              <a:lnSpc>
                <a:spcPts val="1220"/>
              </a:lnSpc>
              <a:spcBef>
                <a:spcPts val="215"/>
              </a:spcBef>
              <a:buChar char="•"/>
              <a:tabLst>
                <a:tab pos="106680" algn="l"/>
              </a:tabLst>
            </a:pPr>
            <a:r>
              <a:rPr sz="1150" spc="20" dirty="0">
                <a:latin typeface="Cambria"/>
                <a:cs typeface="Cambria"/>
              </a:rPr>
              <a:t>Firm’s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45" dirty="0">
                <a:latin typeface="Cambria"/>
                <a:cs typeface="Cambria"/>
              </a:rPr>
              <a:t>policies,</a:t>
            </a:r>
            <a:r>
              <a:rPr sz="115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performance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evaluations</a:t>
            </a:r>
            <a:r>
              <a:rPr sz="1150" spc="9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compensation</a:t>
            </a:r>
            <a:r>
              <a:rPr sz="1150" spc="13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and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promotions</a:t>
            </a:r>
            <a:r>
              <a:rPr sz="1150" spc="100" dirty="0">
                <a:latin typeface="Cambria"/>
                <a:cs typeface="Cambria"/>
              </a:rPr>
              <a:t> </a:t>
            </a:r>
            <a:r>
              <a:rPr sz="1150" spc="20" dirty="0">
                <a:latin typeface="Cambria"/>
                <a:cs typeface="Cambria"/>
              </a:rPr>
              <a:t>are</a:t>
            </a:r>
            <a:r>
              <a:rPr sz="1150" spc="110" dirty="0">
                <a:latin typeface="Cambria"/>
                <a:cs typeface="Cambria"/>
              </a:rPr>
              <a:t> </a:t>
            </a:r>
            <a:r>
              <a:rPr sz="1150" spc="55" dirty="0">
                <a:latin typeface="Cambria"/>
                <a:cs typeface="Cambria"/>
              </a:rPr>
              <a:t>designed </a:t>
            </a:r>
            <a:r>
              <a:rPr sz="1150" dirty="0">
                <a:latin typeface="Cambria"/>
                <a:cs typeface="Cambria"/>
              </a:rPr>
              <a:t>to</a:t>
            </a:r>
            <a:r>
              <a:rPr sz="1150" spc="16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demonstrate</a:t>
            </a:r>
            <a:r>
              <a:rPr sz="1150" spc="18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commitment</a:t>
            </a:r>
            <a:r>
              <a:rPr sz="1150" spc="20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to</a:t>
            </a:r>
            <a:r>
              <a:rPr sz="1150" spc="160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quality</a:t>
            </a:r>
            <a:endParaRPr sz="1150">
              <a:latin typeface="Cambria"/>
              <a:cs typeface="Cambria"/>
            </a:endParaRPr>
          </a:p>
          <a:p>
            <a:pPr marL="106680" marR="173355" indent="-94615">
              <a:lnSpc>
                <a:spcPts val="1220"/>
              </a:lnSpc>
              <a:spcBef>
                <a:spcPts val="200"/>
              </a:spcBef>
              <a:buChar char="•"/>
              <a:tabLst>
                <a:tab pos="106680" algn="l"/>
              </a:tabLst>
            </a:pPr>
            <a:r>
              <a:rPr sz="1150" spc="10" dirty="0">
                <a:latin typeface="Cambria"/>
                <a:cs typeface="Cambria"/>
              </a:rPr>
              <a:t>Firm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devotes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sufficient</a:t>
            </a:r>
            <a:r>
              <a:rPr sz="1150" spc="14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resources</a:t>
            </a:r>
            <a:r>
              <a:rPr sz="1150" spc="16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for</a:t>
            </a:r>
            <a:r>
              <a:rPr sz="1150" spc="120" dirty="0">
                <a:latin typeface="Cambria"/>
                <a:cs typeface="Cambria"/>
              </a:rPr>
              <a:t> </a:t>
            </a:r>
            <a:r>
              <a:rPr sz="1150" spc="45" dirty="0">
                <a:latin typeface="Cambria"/>
                <a:cs typeface="Cambria"/>
              </a:rPr>
              <a:t>development,</a:t>
            </a:r>
            <a:r>
              <a:rPr sz="1150" spc="3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documentation</a:t>
            </a:r>
            <a:r>
              <a:rPr sz="1150" spc="15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and</a:t>
            </a:r>
            <a:r>
              <a:rPr sz="1150" spc="14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support</a:t>
            </a:r>
            <a:r>
              <a:rPr sz="1150" spc="160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of</a:t>
            </a:r>
            <a:r>
              <a:rPr sz="1150" spc="125" dirty="0">
                <a:latin typeface="Cambria"/>
                <a:cs typeface="Cambria"/>
              </a:rPr>
              <a:t> </a:t>
            </a:r>
            <a:r>
              <a:rPr sz="1150" spc="-25" dirty="0">
                <a:latin typeface="Cambria"/>
                <a:cs typeface="Cambria"/>
              </a:rPr>
              <a:t>its </a:t>
            </a:r>
            <a:r>
              <a:rPr sz="1150" spc="110" dirty="0">
                <a:latin typeface="Cambria"/>
                <a:cs typeface="Cambria"/>
              </a:rPr>
              <a:t>SQC</a:t>
            </a:r>
            <a:endParaRPr sz="115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115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90"/>
              </a:spcBef>
            </a:pPr>
            <a:endParaRPr sz="1150">
              <a:latin typeface="Cambria"/>
              <a:cs typeface="Cambria"/>
            </a:endParaRPr>
          </a:p>
          <a:p>
            <a:pPr marL="40005" marR="1532255">
              <a:lnSpc>
                <a:spcPct val="88300"/>
              </a:lnSpc>
            </a:pPr>
            <a:r>
              <a:rPr sz="1150" spc="10" dirty="0">
                <a:latin typeface="Cambria"/>
                <a:cs typeface="Cambria"/>
              </a:rPr>
              <a:t>Persons</a:t>
            </a:r>
            <a:r>
              <a:rPr sz="1150" spc="135" dirty="0">
                <a:latin typeface="Cambria"/>
                <a:cs typeface="Cambria"/>
              </a:rPr>
              <a:t> </a:t>
            </a:r>
            <a:r>
              <a:rPr sz="1150" spc="55" dirty="0">
                <a:latin typeface="Cambria"/>
                <a:cs typeface="Cambria"/>
              </a:rPr>
              <a:t>assigned</a:t>
            </a:r>
            <a:r>
              <a:rPr sz="1150" spc="15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operational</a:t>
            </a:r>
            <a:r>
              <a:rPr sz="1150" spc="14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responsibility</a:t>
            </a:r>
            <a:r>
              <a:rPr sz="1150" spc="155" dirty="0">
                <a:latin typeface="Cambria"/>
                <a:cs typeface="Cambria"/>
              </a:rPr>
              <a:t> </a:t>
            </a:r>
            <a:r>
              <a:rPr sz="1150" spc="10" dirty="0">
                <a:latin typeface="Cambria"/>
                <a:cs typeface="Cambria"/>
              </a:rPr>
              <a:t>for</a:t>
            </a:r>
            <a:r>
              <a:rPr sz="1150" spc="150" dirty="0">
                <a:latin typeface="Cambria"/>
                <a:cs typeface="Cambria"/>
              </a:rPr>
              <a:t> </a:t>
            </a:r>
            <a:r>
              <a:rPr sz="1150" spc="135" dirty="0">
                <a:latin typeface="Cambria"/>
                <a:cs typeface="Cambria"/>
              </a:rPr>
              <a:t>SQC </a:t>
            </a:r>
            <a:r>
              <a:rPr sz="1150" spc="10" dirty="0">
                <a:latin typeface="Cambria"/>
                <a:cs typeface="Cambria"/>
              </a:rPr>
              <a:t>should</a:t>
            </a:r>
            <a:r>
              <a:rPr sz="1150" spc="145" dirty="0">
                <a:latin typeface="Cambria"/>
                <a:cs typeface="Cambria"/>
              </a:rPr>
              <a:t> </a:t>
            </a:r>
            <a:r>
              <a:rPr sz="1150" spc="-20" dirty="0">
                <a:latin typeface="Cambria"/>
                <a:cs typeface="Cambria"/>
              </a:rPr>
              <a:t>have </a:t>
            </a:r>
            <a:r>
              <a:rPr sz="1150" dirty="0">
                <a:latin typeface="Cambria"/>
                <a:cs typeface="Cambria"/>
              </a:rPr>
              <a:t>sufficient</a:t>
            </a:r>
            <a:r>
              <a:rPr sz="1150" spc="140" dirty="0">
                <a:latin typeface="Cambria"/>
                <a:cs typeface="Cambria"/>
              </a:rPr>
              <a:t> </a:t>
            </a:r>
            <a:r>
              <a:rPr sz="1150" spc="65" dirty="0">
                <a:latin typeface="Cambria"/>
                <a:cs typeface="Cambria"/>
              </a:rPr>
              <a:t>experience</a:t>
            </a:r>
            <a:r>
              <a:rPr sz="1150" spc="16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and</a:t>
            </a:r>
            <a:r>
              <a:rPr sz="1150" spc="14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ability,</a:t>
            </a:r>
            <a:r>
              <a:rPr sz="1150" spc="3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and</a:t>
            </a:r>
            <a:r>
              <a:rPr sz="1150" spc="145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the</a:t>
            </a:r>
            <a:r>
              <a:rPr sz="1150" spc="155" dirty="0">
                <a:latin typeface="Cambria"/>
                <a:cs typeface="Cambria"/>
              </a:rPr>
              <a:t> </a:t>
            </a:r>
            <a:r>
              <a:rPr sz="1150" spc="50" dirty="0">
                <a:latin typeface="Cambria"/>
                <a:cs typeface="Cambria"/>
              </a:rPr>
              <a:t>necessary</a:t>
            </a:r>
            <a:r>
              <a:rPr sz="1150" spc="18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authority</a:t>
            </a:r>
            <a:r>
              <a:rPr sz="1150" spc="140" dirty="0">
                <a:latin typeface="Cambria"/>
                <a:cs typeface="Cambria"/>
              </a:rPr>
              <a:t> </a:t>
            </a:r>
            <a:r>
              <a:rPr sz="1150" spc="-25" dirty="0">
                <a:latin typeface="Cambria"/>
                <a:cs typeface="Cambria"/>
              </a:rPr>
              <a:t>to </a:t>
            </a:r>
            <a:r>
              <a:rPr sz="1150" dirty="0">
                <a:latin typeface="Cambria"/>
                <a:cs typeface="Cambria"/>
              </a:rPr>
              <a:t>assume</a:t>
            </a:r>
            <a:r>
              <a:rPr sz="1150" spc="130" dirty="0">
                <a:latin typeface="Cambria"/>
                <a:cs typeface="Cambria"/>
              </a:rPr>
              <a:t> </a:t>
            </a:r>
            <a:r>
              <a:rPr sz="1150" dirty="0">
                <a:latin typeface="Cambria"/>
                <a:cs typeface="Cambria"/>
              </a:rPr>
              <a:t>that</a:t>
            </a:r>
            <a:r>
              <a:rPr sz="1150" spc="130" dirty="0">
                <a:latin typeface="Cambria"/>
                <a:cs typeface="Cambria"/>
              </a:rPr>
              <a:t> </a:t>
            </a:r>
            <a:r>
              <a:rPr sz="1150" spc="-10" dirty="0">
                <a:latin typeface="Cambria"/>
                <a:cs typeface="Cambria"/>
              </a:rPr>
              <a:t>responsibility</a:t>
            </a:r>
            <a:endParaRPr sz="11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172967" y="1700783"/>
            <a:ext cx="2578735" cy="388620"/>
            <a:chOff x="3172967" y="1700783"/>
            <a:chExt cx="2578735" cy="3886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94603" y="1700784"/>
              <a:ext cx="143256" cy="9144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72967" y="1705355"/>
              <a:ext cx="198120" cy="8686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06140" y="1700783"/>
              <a:ext cx="504443" cy="18745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77283" y="1705355"/>
              <a:ext cx="198119" cy="8686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10456" y="1705355"/>
              <a:ext cx="173735" cy="8686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17948" y="1705355"/>
              <a:ext cx="173735" cy="8686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245607" y="1705355"/>
              <a:ext cx="97536" cy="8686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366003" y="1705355"/>
              <a:ext cx="371856" cy="18288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439411" y="1705355"/>
              <a:ext cx="455675" cy="18288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946903" y="1705355"/>
              <a:ext cx="370332" cy="18288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933443" y="1705355"/>
              <a:ext cx="92964" cy="27889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204972" y="1792224"/>
              <a:ext cx="165977" cy="9601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209288" y="1792224"/>
              <a:ext cx="165977" cy="9601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148071" y="1792224"/>
              <a:ext cx="112776" cy="9601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435096" y="1792224"/>
              <a:ext cx="243839" cy="19202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837432" y="1792224"/>
              <a:ext cx="53340" cy="19202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731220" y="1888236"/>
              <a:ext cx="59779" cy="9601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046219" y="1705355"/>
              <a:ext cx="243840" cy="37795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597651" y="1953513"/>
              <a:ext cx="45719" cy="3073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635751" y="1888236"/>
              <a:ext cx="115824" cy="9601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204972" y="1888236"/>
              <a:ext cx="146303" cy="9601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435096" y="1888236"/>
              <a:ext cx="91439" cy="9601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209288" y="1888236"/>
              <a:ext cx="146303" cy="9601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538472" y="1965959"/>
              <a:ext cx="45719" cy="1828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439411" y="1888236"/>
              <a:ext cx="91440" cy="9601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642103" y="1888236"/>
              <a:ext cx="224028" cy="9601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045964" y="1965959"/>
              <a:ext cx="45719" cy="1828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946903" y="1888236"/>
              <a:ext cx="91440" cy="9601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148071" y="1888236"/>
              <a:ext cx="169164" cy="9601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5437632" y="1888236"/>
              <a:ext cx="53339" cy="96012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622548" y="1984248"/>
              <a:ext cx="162305" cy="96011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597651" y="1984248"/>
              <a:ext cx="153766" cy="105155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3172967" y="1984248"/>
              <a:ext cx="112775" cy="96011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3299459" y="1984248"/>
              <a:ext cx="89916" cy="96011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325367" y="1984248"/>
              <a:ext cx="254508" cy="99059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837432" y="1984248"/>
              <a:ext cx="160203" cy="105155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177283" y="1984248"/>
              <a:ext cx="112775" cy="96011"/>
            </a:xfrm>
            <a:prstGeom prst="rect">
              <a:avLst/>
            </a:prstGeom>
          </p:spPr>
        </p:pic>
      </p:grpSp>
      <p:grpSp>
        <p:nvGrpSpPr>
          <p:cNvPr id="40" name="object 40"/>
          <p:cNvGrpSpPr/>
          <p:nvPr/>
        </p:nvGrpSpPr>
        <p:grpSpPr>
          <a:xfrm>
            <a:off x="1581912" y="1700783"/>
            <a:ext cx="1403985" cy="388620"/>
            <a:chOff x="1581912" y="1700783"/>
            <a:chExt cx="1403985" cy="388620"/>
          </a:xfrm>
        </p:grpSpPr>
        <p:pic>
          <p:nvPicPr>
            <p:cNvPr id="41" name="object 41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581912" y="1705355"/>
              <a:ext cx="173736" cy="86868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004059" y="1705355"/>
              <a:ext cx="100584" cy="86868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2121408" y="1705355"/>
              <a:ext cx="100583" cy="8686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610867" y="1705355"/>
              <a:ext cx="370332" cy="18288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2613659" y="1705355"/>
              <a:ext cx="140208" cy="18288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2244851" y="1700783"/>
              <a:ext cx="306324" cy="28346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2813303" y="1705355"/>
              <a:ext cx="172212" cy="278892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2033016" y="1792224"/>
              <a:ext cx="160020" cy="192024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506980" y="1949195"/>
              <a:ext cx="48767" cy="35052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711451" y="1965959"/>
              <a:ext cx="44196" cy="18288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610867" y="1888236"/>
              <a:ext cx="91440" cy="96012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856232" y="1888236"/>
              <a:ext cx="53339" cy="96012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2606257" y="1888236"/>
              <a:ext cx="155230" cy="96012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581912" y="1984248"/>
              <a:ext cx="173736" cy="99059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2004059" y="1984248"/>
              <a:ext cx="100584" cy="96011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827276" y="1984248"/>
              <a:ext cx="112775" cy="99059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2004059" y="1984248"/>
              <a:ext cx="981456" cy="105155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2574035" y="1984248"/>
              <a:ext cx="102108" cy="96011"/>
            </a:xfrm>
            <a:prstGeom prst="rect">
              <a:avLst/>
            </a:prstGeom>
          </p:spPr>
        </p:pic>
      </p:grpSp>
      <p:grpSp>
        <p:nvGrpSpPr>
          <p:cNvPr id="59" name="object 59"/>
          <p:cNvGrpSpPr/>
          <p:nvPr/>
        </p:nvGrpSpPr>
        <p:grpSpPr>
          <a:xfrm>
            <a:off x="5969507" y="1700783"/>
            <a:ext cx="1902460" cy="471170"/>
            <a:chOff x="5969507" y="1700783"/>
            <a:chExt cx="1902460" cy="471170"/>
          </a:xfrm>
        </p:grpSpPr>
        <p:pic>
          <p:nvPicPr>
            <p:cNvPr id="60" name="object 60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7700989" y="1700783"/>
              <a:ext cx="162850" cy="187452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6332219" y="1705355"/>
              <a:ext cx="97535" cy="86868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7095744" y="1705355"/>
              <a:ext cx="179832" cy="86868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7572755" y="1705355"/>
              <a:ext cx="97536" cy="86868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6208776" y="1705355"/>
              <a:ext cx="195071" cy="182880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7449312" y="1705355"/>
              <a:ext cx="195071" cy="182880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6460235" y="1700783"/>
              <a:ext cx="492251" cy="283464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5969507" y="1700783"/>
              <a:ext cx="82296" cy="379475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6975348" y="1705355"/>
              <a:ext cx="92964" cy="278892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6234683" y="1792224"/>
              <a:ext cx="112776" cy="96012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7220712" y="1705355"/>
              <a:ext cx="204216" cy="278892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7475219" y="1792224"/>
              <a:ext cx="112776" cy="96012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6580632" y="1949195"/>
              <a:ext cx="48767" cy="35052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7700771" y="1888236"/>
              <a:ext cx="170688" cy="96012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7123176" y="1792224"/>
              <a:ext cx="53339" cy="192024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6234683" y="1888236"/>
              <a:ext cx="169164" cy="96012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5984748" y="1705355"/>
              <a:ext cx="419100" cy="466344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7475219" y="1888236"/>
              <a:ext cx="169164" cy="96012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7705344" y="1984248"/>
              <a:ext cx="162849" cy="105155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6466332" y="1984248"/>
              <a:ext cx="368807" cy="105155"/>
            </a:xfrm>
            <a:prstGeom prst="rect">
              <a:avLst/>
            </a:prstGeom>
          </p:spPr>
        </p:pic>
      </p:grpSp>
      <p:pic>
        <p:nvPicPr>
          <p:cNvPr id="80" name="object 80"/>
          <p:cNvPicPr/>
          <p:nvPr/>
        </p:nvPicPr>
        <p:blipFill>
          <a:blip r:embed="rId77" cstate="print"/>
          <a:stretch>
            <a:fillRect/>
          </a:stretch>
        </p:blipFill>
        <p:spPr>
          <a:xfrm>
            <a:off x="4303776" y="1984248"/>
            <a:ext cx="89916" cy="96011"/>
          </a:xfrm>
          <a:prstGeom prst="rect">
            <a:avLst/>
          </a:prstGeom>
        </p:spPr>
      </p:pic>
      <p:grpSp>
        <p:nvGrpSpPr>
          <p:cNvPr id="81" name="object 81"/>
          <p:cNvGrpSpPr/>
          <p:nvPr/>
        </p:nvGrpSpPr>
        <p:grpSpPr>
          <a:xfrm>
            <a:off x="4329684" y="1984248"/>
            <a:ext cx="988060" cy="99060"/>
            <a:chOff x="4329684" y="1984248"/>
            <a:chExt cx="988060" cy="99060"/>
          </a:xfrm>
        </p:grpSpPr>
        <p:pic>
          <p:nvPicPr>
            <p:cNvPr id="82" name="object 82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4613148" y="1984248"/>
              <a:ext cx="162813" cy="96011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4329684" y="1984248"/>
              <a:ext cx="987551" cy="99059"/>
            </a:xfrm>
            <a:prstGeom prst="rect">
              <a:avLst/>
            </a:prstGeom>
          </p:spPr>
        </p:pic>
      </p:grpSp>
      <p:pic>
        <p:nvPicPr>
          <p:cNvPr id="84" name="object 84"/>
          <p:cNvPicPr/>
          <p:nvPr/>
        </p:nvPicPr>
        <p:blipFill>
          <a:blip r:embed="rId80" cstate="print"/>
          <a:stretch>
            <a:fillRect/>
          </a:stretch>
        </p:blipFill>
        <p:spPr>
          <a:xfrm>
            <a:off x="5408676" y="1984248"/>
            <a:ext cx="112775" cy="99059"/>
          </a:xfrm>
          <a:prstGeom prst="rect">
            <a:avLst/>
          </a:prstGeom>
        </p:spPr>
      </p:pic>
      <p:pic>
        <p:nvPicPr>
          <p:cNvPr id="85" name="object 85"/>
          <p:cNvPicPr/>
          <p:nvPr/>
        </p:nvPicPr>
        <p:blipFill>
          <a:blip r:embed="rId81" cstate="print"/>
          <a:stretch>
            <a:fillRect/>
          </a:stretch>
        </p:blipFill>
        <p:spPr>
          <a:xfrm>
            <a:off x="6879335" y="1984248"/>
            <a:ext cx="160203" cy="105155"/>
          </a:xfrm>
          <a:prstGeom prst="rect">
            <a:avLst/>
          </a:prstGeom>
        </p:spPr>
      </p:pic>
      <p:pic>
        <p:nvPicPr>
          <p:cNvPr id="86" name="object 86"/>
          <p:cNvPicPr/>
          <p:nvPr/>
        </p:nvPicPr>
        <p:blipFill>
          <a:blip r:embed="rId82" cstate="print"/>
          <a:stretch>
            <a:fillRect/>
          </a:stretch>
        </p:blipFill>
        <p:spPr>
          <a:xfrm>
            <a:off x="7095744" y="1984248"/>
            <a:ext cx="548639" cy="99059"/>
          </a:xfrm>
          <a:prstGeom prst="rect">
            <a:avLst/>
          </a:prstGeom>
        </p:spPr>
      </p:pic>
      <p:pic>
        <p:nvPicPr>
          <p:cNvPr id="87" name="object 87"/>
          <p:cNvPicPr/>
          <p:nvPr/>
        </p:nvPicPr>
        <p:blipFill>
          <a:blip r:embed="rId83" cstate="print"/>
          <a:stretch>
            <a:fillRect/>
          </a:stretch>
        </p:blipFill>
        <p:spPr>
          <a:xfrm>
            <a:off x="3640835" y="2080260"/>
            <a:ext cx="147828" cy="68580"/>
          </a:xfrm>
          <a:prstGeom prst="rect">
            <a:avLst/>
          </a:prstGeom>
        </p:spPr>
      </p:pic>
      <p:pic>
        <p:nvPicPr>
          <p:cNvPr id="88" name="object 88"/>
          <p:cNvPicPr/>
          <p:nvPr/>
        </p:nvPicPr>
        <p:blipFill>
          <a:blip r:embed="rId84" cstate="print"/>
          <a:stretch>
            <a:fillRect/>
          </a:stretch>
        </p:blipFill>
        <p:spPr>
          <a:xfrm>
            <a:off x="3172967" y="2080260"/>
            <a:ext cx="112775" cy="3048"/>
          </a:xfrm>
          <a:prstGeom prst="rect">
            <a:avLst/>
          </a:prstGeom>
        </p:spPr>
      </p:pic>
      <p:pic>
        <p:nvPicPr>
          <p:cNvPr id="89" name="object 89"/>
          <p:cNvPicPr/>
          <p:nvPr/>
        </p:nvPicPr>
        <p:blipFill>
          <a:blip r:embed="rId85" cstate="print"/>
          <a:stretch>
            <a:fillRect/>
          </a:stretch>
        </p:blipFill>
        <p:spPr>
          <a:xfrm>
            <a:off x="3733800" y="2255520"/>
            <a:ext cx="164591" cy="236220"/>
          </a:xfrm>
          <a:prstGeom prst="rect">
            <a:avLst/>
          </a:prstGeom>
        </p:spPr>
      </p:pic>
      <p:pic>
        <p:nvPicPr>
          <p:cNvPr id="90" name="object 90"/>
          <p:cNvPicPr/>
          <p:nvPr/>
        </p:nvPicPr>
        <p:blipFill>
          <a:blip r:embed="rId86" cstate="print"/>
          <a:stretch>
            <a:fillRect/>
          </a:stretch>
        </p:blipFill>
        <p:spPr>
          <a:xfrm>
            <a:off x="4137659" y="2255520"/>
            <a:ext cx="80772" cy="236220"/>
          </a:xfrm>
          <a:prstGeom prst="rect">
            <a:avLst/>
          </a:prstGeom>
        </p:spPr>
      </p:pic>
      <p:grpSp>
        <p:nvGrpSpPr>
          <p:cNvPr id="91" name="object 91"/>
          <p:cNvGrpSpPr/>
          <p:nvPr/>
        </p:nvGrpSpPr>
        <p:grpSpPr>
          <a:xfrm>
            <a:off x="1581912" y="2260092"/>
            <a:ext cx="2121535" cy="231775"/>
            <a:chOff x="1581912" y="2260092"/>
            <a:chExt cx="2121535" cy="231775"/>
          </a:xfrm>
        </p:grpSpPr>
        <p:pic>
          <p:nvPicPr>
            <p:cNvPr id="92" name="object 92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1581912" y="2260092"/>
              <a:ext cx="111251" cy="231648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1717548" y="2260092"/>
              <a:ext cx="220979" cy="231648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1969008" y="2260092"/>
              <a:ext cx="190500" cy="231648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2186940" y="2260092"/>
              <a:ext cx="173735" cy="231648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2391155" y="2260092"/>
              <a:ext cx="196596" cy="231648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2604516" y="2260092"/>
              <a:ext cx="173735" cy="231648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2808732" y="2260092"/>
              <a:ext cx="220979" cy="231648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3060192" y="2260092"/>
              <a:ext cx="190500" cy="231648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3278124" y="2260092"/>
              <a:ext cx="173735" cy="231648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3482340" y="2260092"/>
              <a:ext cx="220979" cy="231648"/>
            </a:xfrm>
            <a:prstGeom prst="rect">
              <a:avLst/>
            </a:prstGeom>
          </p:spPr>
        </p:pic>
      </p:grpSp>
      <p:grpSp>
        <p:nvGrpSpPr>
          <p:cNvPr id="102" name="object 102"/>
          <p:cNvGrpSpPr/>
          <p:nvPr/>
        </p:nvGrpSpPr>
        <p:grpSpPr>
          <a:xfrm>
            <a:off x="3735323" y="2260092"/>
            <a:ext cx="482600" cy="466725"/>
            <a:chOff x="3735323" y="2260092"/>
            <a:chExt cx="482600" cy="466725"/>
          </a:xfrm>
        </p:grpSpPr>
        <p:pic>
          <p:nvPicPr>
            <p:cNvPr id="103" name="object 103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3934967" y="2260092"/>
              <a:ext cx="173735" cy="231648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3735323" y="2491740"/>
              <a:ext cx="167640" cy="152399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4137659" y="2491740"/>
              <a:ext cx="79999" cy="234695"/>
            </a:xfrm>
            <a:prstGeom prst="rect">
              <a:avLst/>
            </a:prstGeom>
          </p:spPr>
        </p:pic>
      </p:grpSp>
      <p:grpSp>
        <p:nvGrpSpPr>
          <p:cNvPr id="106" name="object 106"/>
          <p:cNvGrpSpPr/>
          <p:nvPr/>
        </p:nvGrpSpPr>
        <p:grpSpPr>
          <a:xfrm>
            <a:off x="1581912" y="2491740"/>
            <a:ext cx="330835" cy="146685"/>
            <a:chOff x="1581912" y="2491740"/>
            <a:chExt cx="330835" cy="146685"/>
          </a:xfrm>
        </p:grpSpPr>
        <p:pic>
          <p:nvPicPr>
            <p:cNvPr id="107" name="object 107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1581912" y="2491740"/>
              <a:ext cx="111251" cy="146303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1717548" y="2491740"/>
              <a:ext cx="97535" cy="146303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1824228" y="2491740"/>
              <a:ext cx="88391" cy="146303"/>
            </a:xfrm>
            <a:prstGeom prst="rect">
              <a:avLst/>
            </a:prstGeom>
          </p:spPr>
        </p:pic>
      </p:grpSp>
      <p:grpSp>
        <p:nvGrpSpPr>
          <p:cNvPr id="110" name="object 110"/>
          <p:cNvGrpSpPr/>
          <p:nvPr/>
        </p:nvGrpSpPr>
        <p:grpSpPr>
          <a:xfrm>
            <a:off x="1969007" y="2491740"/>
            <a:ext cx="536575" cy="146685"/>
            <a:chOff x="1969007" y="2491740"/>
            <a:chExt cx="536575" cy="146685"/>
          </a:xfrm>
        </p:grpSpPr>
        <p:pic>
          <p:nvPicPr>
            <p:cNvPr id="111" name="object 111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1969007" y="2491740"/>
              <a:ext cx="188823" cy="146303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2186939" y="2491740"/>
              <a:ext cx="173735" cy="146303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2391155" y="2491740"/>
              <a:ext cx="114300" cy="146303"/>
            </a:xfrm>
            <a:prstGeom prst="rect">
              <a:avLst/>
            </a:prstGeom>
          </p:spPr>
        </p:pic>
      </p:grpSp>
      <p:grpSp>
        <p:nvGrpSpPr>
          <p:cNvPr id="114" name="object 114"/>
          <p:cNvGrpSpPr/>
          <p:nvPr/>
        </p:nvGrpSpPr>
        <p:grpSpPr>
          <a:xfrm>
            <a:off x="2604516" y="2491740"/>
            <a:ext cx="399415" cy="146685"/>
            <a:chOff x="2604516" y="2491740"/>
            <a:chExt cx="399415" cy="146685"/>
          </a:xfrm>
        </p:grpSpPr>
        <p:pic>
          <p:nvPicPr>
            <p:cNvPr id="115" name="object 115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2604516" y="2491740"/>
              <a:ext cx="173735" cy="146303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2808732" y="2491740"/>
              <a:ext cx="97535" cy="146303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2915411" y="2491740"/>
              <a:ext cx="88391" cy="146303"/>
            </a:xfrm>
            <a:prstGeom prst="rect">
              <a:avLst/>
            </a:prstGeom>
          </p:spPr>
        </p:pic>
      </p:grpSp>
      <p:grpSp>
        <p:nvGrpSpPr>
          <p:cNvPr id="118" name="object 118"/>
          <p:cNvGrpSpPr/>
          <p:nvPr/>
        </p:nvGrpSpPr>
        <p:grpSpPr>
          <a:xfrm>
            <a:off x="3060192" y="2491740"/>
            <a:ext cx="617220" cy="146685"/>
            <a:chOff x="3060192" y="2491740"/>
            <a:chExt cx="617220" cy="146685"/>
          </a:xfrm>
        </p:grpSpPr>
        <p:pic>
          <p:nvPicPr>
            <p:cNvPr id="119" name="object 119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3060192" y="2491740"/>
              <a:ext cx="188823" cy="146303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3278124" y="2491740"/>
              <a:ext cx="173735" cy="146303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3482340" y="2491740"/>
              <a:ext cx="97535" cy="146303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3589019" y="2491740"/>
              <a:ext cx="88391" cy="146303"/>
            </a:xfrm>
            <a:prstGeom prst="rect">
              <a:avLst/>
            </a:prstGeom>
          </p:spPr>
        </p:pic>
      </p:grpSp>
      <p:pic>
        <p:nvPicPr>
          <p:cNvPr id="123" name="object 123"/>
          <p:cNvPicPr/>
          <p:nvPr/>
        </p:nvPicPr>
        <p:blipFill>
          <a:blip r:embed="rId113" cstate="print"/>
          <a:stretch>
            <a:fillRect/>
          </a:stretch>
        </p:blipFill>
        <p:spPr>
          <a:xfrm>
            <a:off x="3934967" y="2491740"/>
            <a:ext cx="173735" cy="146303"/>
          </a:xfrm>
          <a:prstGeom prst="rect">
            <a:avLst/>
          </a:prstGeom>
        </p:spPr>
      </p:pic>
      <p:sp>
        <p:nvSpPr>
          <p:cNvPr id="124" name="object 124"/>
          <p:cNvSpPr/>
          <p:nvPr/>
        </p:nvSpPr>
        <p:spPr>
          <a:xfrm>
            <a:off x="1531619" y="3805427"/>
            <a:ext cx="7033259" cy="2205355"/>
          </a:xfrm>
          <a:custGeom>
            <a:avLst/>
            <a:gdLst/>
            <a:ahLst/>
            <a:cxnLst/>
            <a:rect l="l" t="t" r="r" b="b"/>
            <a:pathLst>
              <a:path w="7033259" h="2205354">
                <a:moveTo>
                  <a:pt x="0" y="0"/>
                </a:moveTo>
                <a:lnTo>
                  <a:pt x="7033260" y="0"/>
                </a:lnTo>
                <a:lnTo>
                  <a:pt x="7033260" y="2205227"/>
                </a:lnTo>
                <a:lnTo>
                  <a:pt x="0" y="2205227"/>
                </a:lnTo>
                <a:lnTo>
                  <a:pt x="0" y="0"/>
                </a:lnTo>
                <a:close/>
              </a:path>
            </a:pathLst>
          </a:custGeom>
          <a:ln w="10668">
            <a:solidFill>
              <a:srgbClr val="AE48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 txBox="1"/>
          <p:nvPr/>
        </p:nvSpPr>
        <p:spPr>
          <a:xfrm>
            <a:off x="1613442" y="4094484"/>
            <a:ext cx="6546850" cy="58166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>
              <a:lnSpc>
                <a:spcPct val="89600"/>
              </a:lnSpc>
              <a:spcBef>
                <a:spcPts val="280"/>
              </a:spcBef>
            </a:pPr>
            <a:r>
              <a:rPr sz="1300" spc="10" dirty="0">
                <a:latin typeface="Cambria"/>
                <a:cs typeface="Cambria"/>
              </a:rPr>
              <a:t>The</a:t>
            </a:r>
            <a:r>
              <a:rPr sz="1300" spc="135" dirty="0">
                <a:latin typeface="Cambria"/>
                <a:cs typeface="Cambria"/>
              </a:rPr>
              <a:t> </a:t>
            </a:r>
            <a:r>
              <a:rPr sz="1300" spc="10" dirty="0">
                <a:latin typeface="Cambria"/>
                <a:cs typeface="Cambria"/>
              </a:rPr>
              <a:t>firm’s</a:t>
            </a:r>
            <a:r>
              <a:rPr sz="1300" spc="150" dirty="0">
                <a:latin typeface="Cambria"/>
                <a:cs typeface="Cambria"/>
              </a:rPr>
              <a:t> </a:t>
            </a:r>
            <a:r>
              <a:rPr sz="1300" spc="60" dirty="0">
                <a:latin typeface="Cambria"/>
                <a:cs typeface="Cambria"/>
              </a:rPr>
              <a:t>policies</a:t>
            </a:r>
            <a:r>
              <a:rPr sz="1300" spc="150" dirty="0">
                <a:latin typeface="Cambria"/>
                <a:cs typeface="Cambria"/>
              </a:rPr>
              <a:t> </a:t>
            </a:r>
            <a:r>
              <a:rPr sz="1300" spc="10" dirty="0">
                <a:latin typeface="Cambria"/>
                <a:cs typeface="Cambria"/>
              </a:rPr>
              <a:t>should</a:t>
            </a:r>
            <a:r>
              <a:rPr sz="1300" spc="155" dirty="0">
                <a:latin typeface="Cambria"/>
                <a:cs typeface="Cambria"/>
              </a:rPr>
              <a:t> </a:t>
            </a:r>
            <a:r>
              <a:rPr sz="1300" spc="60" dirty="0">
                <a:latin typeface="Cambria"/>
                <a:cs typeface="Cambria"/>
              </a:rPr>
              <a:t>emphasise</a:t>
            </a:r>
            <a:r>
              <a:rPr sz="1300" spc="135" dirty="0">
                <a:latin typeface="Cambria"/>
                <a:cs typeface="Cambria"/>
              </a:rPr>
              <a:t> </a:t>
            </a:r>
            <a:r>
              <a:rPr sz="1300" spc="10" dirty="0">
                <a:latin typeface="Cambria"/>
                <a:cs typeface="Cambria"/>
              </a:rPr>
              <a:t>the</a:t>
            </a:r>
            <a:r>
              <a:rPr sz="1300" spc="135" dirty="0">
                <a:latin typeface="Cambria"/>
                <a:cs typeface="Cambria"/>
              </a:rPr>
              <a:t> </a:t>
            </a:r>
            <a:r>
              <a:rPr sz="1300" spc="10" dirty="0">
                <a:latin typeface="Cambria"/>
                <a:cs typeface="Cambria"/>
              </a:rPr>
              <a:t>fundamental</a:t>
            </a:r>
            <a:r>
              <a:rPr sz="1300" spc="175" dirty="0">
                <a:latin typeface="Cambria"/>
                <a:cs typeface="Cambria"/>
              </a:rPr>
              <a:t> </a:t>
            </a:r>
            <a:r>
              <a:rPr sz="1300" spc="10" dirty="0">
                <a:latin typeface="Cambria"/>
                <a:cs typeface="Cambria"/>
              </a:rPr>
              <a:t>ethical</a:t>
            </a:r>
            <a:r>
              <a:rPr sz="1300" spc="160" dirty="0">
                <a:latin typeface="Cambria"/>
                <a:cs typeface="Cambria"/>
              </a:rPr>
              <a:t> </a:t>
            </a:r>
            <a:r>
              <a:rPr sz="1300" spc="55" dirty="0">
                <a:latin typeface="Cambria"/>
                <a:cs typeface="Cambria"/>
              </a:rPr>
              <a:t>principles</a:t>
            </a:r>
            <a:r>
              <a:rPr sz="1300" spc="150" dirty="0">
                <a:latin typeface="Cambria"/>
                <a:cs typeface="Cambria"/>
              </a:rPr>
              <a:t> </a:t>
            </a:r>
            <a:r>
              <a:rPr sz="1300" spc="10" dirty="0">
                <a:latin typeface="Cambria"/>
                <a:cs typeface="Cambria"/>
              </a:rPr>
              <a:t>as</a:t>
            </a:r>
            <a:r>
              <a:rPr sz="1300" spc="145" dirty="0">
                <a:latin typeface="Cambria"/>
                <a:cs typeface="Cambria"/>
              </a:rPr>
              <a:t> </a:t>
            </a:r>
            <a:r>
              <a:rPr sz="1300" spc="70" dirty="0">
                <a:latin typeface="Cambria"/>
                <a:cs typeface="Cambria"/>
              </a:rPr>
              <a:t>per</a:t>
            </a:r>
            <a:r>
              <a:rPr sz="1300" spc="13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ICAI’s </a:t>
            </a:r>
            <a:r>
              <a:rPr sz="1300" spc="95" dirty="0">
                <a:latin typeface="Cambria"/>
                <a:cs typeface="Cambria"/>
              </a:rPr>
              <a:t>code</a:t>
            </a:r>
            <a:r>
              <a:rPr sz="1300" spc="110" dirty="0">
                <a:latin typeface="Cambria"/>
                <a:cs typeface="Cambria"/>
              </a:rPr>
              <a:t> </a:t>
            </a:r>
            <a:r>
              <a:rPr sz="1300" spc="30" dirty="0">
                <a:latin typeface="Cambria"/>
                <a:cs typeface="Cambria"/>
              </a:rPr>
              <a:t>of</a:t>
            </a:r>
            <a:r>
              <a:rPr sz="1300" spc="80" dirty="0">
                <a:latin typeface="Cambria"/>
                <a:cs typeface="Cambria"/>
              </a:rPr>
              <a:t> </a:t>
            </a:r>
            <a:r>
              <a:rPr sz="1300" spc="30" dirty="0">
                <a:latin typeface="Cambria"/>
                <a:cs typeface="Cambria"/>
              </a:rPr>
              <a:t>ethics</a:t>
            </a:r>
            <a:r>
              <a:rPr sz="1300" spc="114" dirty="0">
                <a:latin typeface="Cambria"/>
                <a:cs typeface="Cambria"/>
              </a:rPr>
              <a:t> </a:t>
            </a:r>
            <a:r>
              <a:rPr sz="1300" spc="30" dirty="0">
                <a:latin typeface="Cambria"/>
                <a:cs typeface="Cambria"/>
              </a:rPr>
              <a:t>(integrity,</a:t>
            </a:r>
            <a:r>
              <a:rPr sz="1300" spc="-10" dirty="0">
                <a:latin typeface="Cambria"/>
                <a:cs typeface="Cambria"/>
              </a:rPr>
              <a:t> </a:t>
            </a:r>
            <a:r>
              <a:rPr sz="1300" spc="30" dirty="0">
                <a:latin typeface="Cambria"/>
                <a:cs typeface="Cambria"/>
              </a:rPr>
              <a:t>objectivity,</a:t>
            </a:r>
            <a:r>
              <a:rPr sz="1300" spc="-15" dirty="0">
                <a:latin typeface="Cambria"/>
                <a:cs typeface="Cambria"/>
              </a:rPr>
              <a:t> </a:t>
            </a:r>
            <a:r>
              <a:rPr sz="1300" spc="30" dirty="0">
                <a:latin typeface="Cambria"/>
                <a:cs typeface="Cambria"/>
              </a:rPr>
              <a:t>professional</a:t>
            </a:r>
            <a:r>
              <a:rPr sz="1300" spc="100" dirty="0">
                <a:latin typeface="Cambria"/>
                <a:cs typeface="Cambria"/>
              </a:rPr>
              <a:t> </a:t>
            </a:r>
            <a:r>
              <a:rPr sz="1300" spc="70" dirty="0">
                <a:latin typeface="Cambria"/>
                <a:cs typeface="Cambria"/>
              </a:rPr>
              <a:t>competence</a:t>
            </a:r>
            <a:r>
              <a:rPr sz="1300" spc="110" dirty="0">
                <a:latin typeface="Cambria"/>
                <a:cs typeface="Cambria"/>
              </a:rPr>
              <a:t> </a:t>
            </a:r>
            <a:r>
              <a:rPr sz="1300" spc="55" dirty="0">
                <a:latin typeface="Cambria"/>
                <a:cs typeface="Cambria"/>
              </a:rPr>
              <a:t>and</a:t>
            </a:r>
            <a:r>
              <a:rPr sz="1300" spc="114" dirty="0">
                <a:latin typeface="Cambria"/>
                <a:cs typeface="Cambria"/>
              </a:rPr>
              <a:t> </a:t>
            </a:r>
            <a:r>
              <a:rPr sz="1300" spc="75" dirty="0">
                <a:latin typeface="Cambria"/>
                <a:cs typeface="Cambria"/>
              </a:rPr>
              <a:t>due</a:t>
            </a:r>
            <a:r>
              <a:rPr sz="1300" spc="90" dirty="0">
                <a:latin typeface="Cambria"/>
                <a:cs typeface="Cambria"/>
              </a:rPr>
              <a:t> </a:t>
            </a:r>
            <a:r>
              <a:rPr sz="1300" spc="50" dirty="0">
                <a:latin typeface="Cambria"/>
                <a:cs typeface="Cambria"/>
              </a:rPr>
              <a:t>care, </a:t>
            </a:r>
            <a:r>
              <a:rPr sz="1300" spc="20" dirty="0">
                <a:latin typeface="Cambria"/>
                <a:cs typeface="Cambria"/>
              </a:rPr>
              <a:t>confidentiality</a:t>
            </a:r>
            <a:r>
              <a:rPr sz="1300" spc="155" dirty="0">
                <a:latin typeface="Cambria"/>
                <a:cs typeface="Cambria"/>
              </a:rPr>
              <a:t> </a:t>
            </a:r>
            <a:r>
              <a:rPr sz="1300" spc="55" dirty="0">
                <a:latin typeface="Cambria"/>
                <a:cs typeface="Cambria"/>
              </a:rPr>
              <a:t>and</a:t>
            </a:r>
            <a:r>
              <a:rPr sz="1300" spc="170" dirty="0">
                <a:latin typeface="Cambria"/>
                <a:cs typeface="Cambria"/>
              </a:rPr>
              <a:t> </a:t>
            </a:r>
            <a:r>
              <a:rPr sz="1300" spc="20" dirty="0">
                <a:latin typeface="Cambria"/>
                <a:cs typeface="Cambria"/>
              </a:rPr>
              <a:t>professional</a:t>
            </a:r>
            <a:r>
              <a:rPr sz="1300" spc="155" dirty="0">
                <a:latin typeface="Cambria"/>
                <a:cs typeface="Cambria"/>
              </a:rPr>
              <a:t> </a:t>
            </a:r>
            <a:r>
              <a:rPr sz="1300" spc="50" dirty="0">
                <a:latin typeface="Cambria"/>
                <a:cs typeface="Cambria"/>
              </a:rPr>
              <a:t>behavior)</a:t>
            </a:r>
            <a:r>
              <a:rPr sz="1300" spc="135" dirty="0">
                <a:latin typeface="Cambria"/>
                <a:cs typeface="Cambria"/>
              </a:rPr>
              <a:t> </a:t>
            </a:r>
            <a:r>
              <a:rPr sz="1300" spc="20" dirty="0">
                <a:latin typeface="Cambria"/>
                <a:cs typeface="Cambria"/>
              </a:rPr>
              <a:t>which</a:t>
            </a:r>
            <a:r>
              <a:rPr sz="1300" spc="155" dirty="0">
                <a:latin typeface="Cambria"/>
                <a:cs typeface="Cambria"/>
              </a:rPr>
              <a:t> </a:t>
            </a:r>
            <a:r>
              <a:rPr sz="1300" spc="20" dirty="0">
                <a:latin typeface="Cambria"/>
                <a:cs typeface="Cambria"/>
              </a:rPr>
              <a:t>are</a:t>
            </a:r>
            <a:r>
              <a:rPr sz="1300" spc="125" dirty="0">
                <a:latin typeface="Cambria"/>
                <a:cs typeface="Cambria"/>
              </a:rPr>
              <a:t> </a:t>
            </a:r>
            <a:r>
              <a:rPr sz="1300" spc="45" dirty="0">
                <a:latin typeface="Cambria"/>
                <a:cs typeface="Cambria"/>
              </a:rPr>
              <a:t>reinforced</a:t>
            </a:r>
            <a:r>
              <a:rPr sz="1300" spc="135" dirty="0">
                <a:latin typeface="Cambria"/>
                <a:cs typeface="Cambria"/>
              </a:rPr>
              <a:t> </a:t>
            </a:r>
            <a:r>
              <a:rPr sz="1300" spc="60" dirty="0">
                <a:latin typeface="Cambria"/>
                <a:cs typeface="Cambria"/>
              </a:rPr>
              <a:t>by</a:t>
            </a:r>
            <a:endParaRPr sz="1300">
              <a:latin typeface="Cambria"/>
              <a:cs typeface="Cambria"/>
            </a:endParaRPr>
          </a:p>
        </p:txBody>
      </p:sp>
      <p:pic>
        <p:nvPicPr>
          <p:cNvPr id="126" name="object 126"/>
          <p:cNvPicPr/>
          <p:nvPr/>
        </p:nvPicPr>
        <p:blipFill>
          <a:blip r:embed="rId114" cstate="print"/>
          <a:stretch>
            <a:fillRect/>
          </a:stretch>
        </p:blipFill>
        <p:spPr>
          <a:xfrm>
            <a:off x="1522475" y="4940807"/>
            <a:ext cx="1778508" cy="1034795"/>
          </a:xfrm>
          <a:prstGeom prst="rect">
            <a:avLst/>
          </a:prstGeom>
        </p:spPr>
      </p:pic>
      <p:sp>
        <p:nvSpPr>
          <p:cNvPr id="127" name="object 127"/>
          <p:cNvSpPr txBox="1"/>
          <p:nvPr/>
        </p:nvSpPr>
        <p:spPr>
          <a:xfrm>
            <a:off x="1613442" y="5330432"/>
            <a:ext cx="1253490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dirty="0">
                <a:latin typeface="Cambria"/>
                <a:cs typeface="Cambria"/>
              </a:rPr>
              <a:t>Firm</a:t>
            </a:r>
            <a:r>
              <a:rPr sz="1300" spc="140" dirty="0">
                <a:latin typeface="Cambria"/>
                <a:cs typeface="Cambria"/>
              </a:rPr>
              <a:t> </a:t>
            </a:r>
            <a:r>
              <a:rPr sz="1300" spc="50" dirty="0">
                <a:latin typeface="Cambria"/>
                <a:cs typeface="Cambria"/>
              </a:rPr>
              <a:t>leadership</a:t>
            </a:r>
            <a:endParaRPr sz="1300">
              <a:latin typeface="Cambria"/>
              <a:cs typeface="Cambria"/>
            </a:endParaRPr>
          </a:p>
        </p:txBody>
      </p:sp>
      <p:pic>
        <p:nvPicPr>
          <p:cNvPr id="128" name="object 128"/>
          <p:cNvPicPr/>
          <p:nvPr/>
        </p:nvPicPr>
        <p:blipFill>
          <a:blip r:embed="rId115" cstate="print"/>
          <a:stretch>
            <a:fillRect/>
          </a:stretch>
        </p:blipFill>
        <p:spPr>
          <a:xfrm>
            <a:off x="3279647" y="4940807"/>
            <a:ext cx="1780032" cy="1034795"/>
          </a:xfrm>
          <a:prstGeom prst="rect">
            <a:avLst/>
          </a:prstGeom>
        </p:spPr>
      </p:pic>
      <p:sp>
        <p:nvSpPr>
          <p:cNvPr id="129" name="object 129"/>
          <p:cNvSpPr txBox="1"/>
          <p:nvPr/>
        </p:nvSpPr>
        <p:spPr>
          <a:xfrm>
            <a:off x="3372109" y="5242028"/>
            <a:ext cx="1127760" cy="403860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5080">
              <a:lnSpc>
                <a:spcPts val="1390"/>
              </a:lnSpc>
              <a:spcBef>
                <a:spcPts val="305"/>
              </a:spcBef>
            </a:pPr>
            <a:r>
              <a:rPr sz="1300" spc="45" dirty="0">
                <a:latin typeface="Cambria"/>
                <a:cs typeface="Cambria"/>
              </a:rPr>
              <a:t>Education </a:t>
            </a:r>
            <a:r>
              <a:rPr sz="1300" spc="30" dirty="0">
                <a:latin typeface="Cambria"/>
                <a:cs typeface="Cambria"/>
              </a:rPr>
              <a:t>and </a:t>
            </a:r>
            <a:r>
              <a:rPr sz="1300" spc="-10" dirty="0">
                <a:latin typeface="Cambria"/>
                <a:cs typeface="Cambria"/>
              </a:rPr>
              <a:t>training</a:t>
            </a:r>
            <a:endParaRPr sz="1300">
              <a:latin typeface="Cambria"/>
              <a:cs typeface="Cambria"/>
            </a:endParaRPr>
          </a:p>
        </p:txBody>
      </p:sp>
      <p:pic>
        <p:nvPicPr>
          <p:cNvPr id="130" name="object 130"/>
          <p:cNvPicPr/>
          <p:nvPr/>
        </p:nvPicPr>
        <p:blipFill>
          <a:blip r:embed="rId116" cstate="print"/>
          <a:stretch>
            <a:fillRect/>
          </a:stretch>
        </p:blipFill>
        <p:spPr>
          <a:xfrm>
            <a:off x="5038344" y="4940807"/>
            <a:ext cx="1778507" cy="1034795"/>
          </a:xfrm>
          <a:prstGeom prst="rect">
            <a:avLst/>
          </a:prstGeom>
        </p:spPr>
      </p:pic>
      <p:sp>
        <p:nvSpPr>
          <p:cNvPr id="131" name="object 131"/>
          <p:cNvSpPr txBox="1"/>
          <p:nvPr/>
        </p:nvSpPr>
        <p:spPr>
          <a:xfrm>
            <a:off x="5130796" y="5330432"/>
            <a:ext cx="881380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35" dirty="0">
                <a:latin typeface="Cambria"/>
                <a:cs typeface="Cambria"/>
              </a:rPr>
              <a:t>Monitoring</a:t>
            </a:r>
            <a:endParaRPr sz="1300">
              <a:latin typeface="Cambria"/>
              <a:cs typeface="Cambria"/>
            </a:endParaRPr>
          </a:p>
        </p:txBody>
      </p:sp>
      <p:pic>
        <p:nvPicPr>
          <p:cNvPr id="132" name="object 132"/>
          <p:cNvPicPr/>
          <p:nvPr/>
        </p:nvPicPr>
        <p:blipFill>
          <a:blip r:embed="rId117" cstate="print"/>
          <a:stretch>
            <a:fillRect/>
          </a:stretch>
        </p:blipFill>
        <p:spPr>
          <a:xfrm>
            <a:off x="6797040" y="4940807"/>
            <a:ext cx="1778508" cy="1034795"/>
          </a:xfrm>
          <a:prstGeom prst="rect">
            <a:avLst/>
          </a:prstGeom>
        </p:spPr>
      </p:pic>
      <p:sp>
        <p:nvSpPr>
          <p:cNvPr id="133" name="object 133"/>
          <p:cNvSpPr txBox="1"/>
          <p:nvPr/>
        </p:nvSpPr>
        <p:spPr>
          <a:xfrm>
            <a:off x="6887979" y="5153675"/>
            <a:ext cx="1508760" cy="58229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>
              <a:lnSpc>
                <a:spcPct val="89600"/>
              </a:lnSpc>
              <a:spcBef>
                <a:spcPts val="280"/>
              </a:spcBef>
            </a:pPr>
            <a:r>
              <a:rPr sz="1300" spc="45" dirty="0">
                <a:latin typeface="Cambria"/>
                <a:cs typeface="Cambria"/>
              </a:rPr>
              <a:t>Process</a:t>
            </a:r>
            <a:r>
              <a:rPr sz="1300" spc="90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for</a:t>
            </a:r>
            <a:r>
              <a:rPr sz="1300" spc="110" dirty="0">
                <a:latin typeface="Cambria"/>
                <a:cs typeface="Cambria"/>
              </a:rPr>
              <a:t> </a:t>
            </a:r>
            <a:r>
              <a:rPr sz="1300" spc="60" dirty="0">
                <a:latin typeface="Cambria"/>
                <a:cs typeface="Cambria"/>
              </a:rPr>
              <a:t>dealing </a:t>
            </a:r>
            <a:r>
              <a:rPr sz="1300" dirty="0">
                <a:latin typeface="Cambria"/>
                <a:cs typeface="Cambria"/>
              </a:rPr>
              <a:t>with</a:t>
            </a:r>
            <a:r>
              <a:rPr sz="1300" spc="60" dirty="0">
                <a:latin typeface="Cambria"/>
                <a:cs typeface="Cambria"/>
              </a:rPr>
              <a:t> </a:t>
            </a:r>
            <a:r>
              <a:rPr sz="1300" spc="-25" dirty="0">
                <a:latin typeface="Cambria"/>
                <a:cs typeface="Cambria"/>
              </a:rPr>
              <a:t>non </a:t>
            </a:r>
            <a:r>
              <a:rPr sz="1300" spc="55" dirty="0">
                <a:latin typeface="Cambria"/>
                <a:cs typeface="Cambria"/>
              </a:rPr>
              <a:t>compliance</a:t>
            </a:r>
            <a:endParaRPr sz="1300">
              <a:latin typeface="Cambria"/>
              <a:cs typeface="Cambria"/>
            </a:endParaRPr>
          </a:p>
        </p:txBody>
      </p:sp>
      <p:grpSp>
        <p:nvGrpSpPr>
          <p:cNvPr id="134" name="object 134"/>
          <p:cNvGrpSpPr/>
          <p:nvPr/>
        </p:nvGrpSpPr>
        <p:grpSpPr>
          <a:xfrm>
            <a:off x="1526285" y="2160270"/>
            <a:ext cx="7044055" cy="1684020"/>
            <a:chOff x="1526285" y="2160270"/>
            <a:chExt cx="7044055" cy="1684020"/>
          </a:xfrm>
        </p:grpSpPr>
        <p:sp>
          <p:nvSpPr>
            <p:cNvPr id="135" name="object 135"/>
            <p:cNvSpPr/>
            <p:nvPr/>
          </p:nvSpPr>
          <p:spPr>
            <a:xfrm>
              <a:off x="1531619" y="2165604"/>
              <a:ext cx="7033259" cy="1673860"/>
            </a:xfrm>
            <a:custGeom>
              <a:avLst/>
              <a:gdLst/>
              <a:ahLst/>
              <a:cxnLst/>
              <a:rect l="l" t="t" r="r" b="b"/>
              <a:pathLst>
                <a:path w="7033259" h="1673860">
                  <a:moveTo>
                    <a:pt x="3517392" y="1673352"/>
                  </a:moveTo>
                  <a:lnTo>
                    <a:pt x="3098292" y="1254252"/>
                  </a:lnTo>
                  <a:lnTo>
                    <a:pt x="3307080" y="1254252"/>
                  </a:lnTo>
                  <a:lnTo>
                    <a:pt x="3307080" y="1086612"/>
                  </a:lnTo>
                  <a:lnTo>
                    <a:pt x="0" y="1086612"/>
                  </a:lnTo>
                  <a:lnTo>
                    <a:pt x="0" y="0"/>
                  </a:lnTo>
                  <a:lnTo>
                    <a:pt x="7033260" y="0"/>
                  </a:lnTo>
                  <a:lnTo>
                    <a:pt x="7033260" y="1086612"/>
                  </a:lnTo>
                  <a:lnTo>
                    <a:pt x="3726180" y="1086612"/>
                  </a:lnTo>
                  <a:lnTo>
                    <a:pt x="3726180" y="1254252"/>
                  </a:lnTo>
                  <a:lnTo>
                    <a:pt x="3934968" y="1254252"/>
                  </a:lnTo>
                  <a:lnTo>
                    <a:pt x="3517392" y="167335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1531619" y="2165604"/>
              <a:ext cx="7033259" cy="1673860"/>
            </a:xfrm>
            <a:custGeom>
              <a:avLst/>
              <a:gdLst/>
              <a:ahLst/>
              <a:cxnLst/>
              <a:rect l="l" t="t" r="r" b="b"/>
              <a:pathLst>
                <a:path w="7033259" h="1673860">
                  <a:moveTo>
                    <a:pt x="7033260" y="1086612"/>
                  </a:moveTo>
                  <a:lnTo>
                    <a:pt x="3726180" y="1086612"/>
                  </a:lnTo>
                  <a:lnTo>
                    <a:pt x="3726180" y="1254252"/>
                  </a:lnTo>
                  <a:lnTo>
                    <a:pt x="3934968" y="1254252"/>
                  </a:lnTo>
                  <a:lnTo>
                    <a:pt x="3517392" y="1673352"/>
                  </a:lnTo>
                  <a:lnTo>
                    <a:pt x="3098292" y="1254252"/>
                  </a:lnTo>
                  <a:lnTo>
                    <a:pt x="3307080" y="1254252"/>
                  </a:lnTo>
                  <a:lnTo>
                    <a:pt x="3307080" y="1086612"/>
                  </a:lnTo>
                  <a:lnTo>
                    <a:pt x="0" y="1086612"/>
                  </a:lnTo>
                  <a:lnTo>
                    <a:pt x="0" y="0"/>
                  </a:lnTo>
                  <a:lnTo>
                    <a:pt x="7033260" y="0"/>
                  </a:lnTo>
                  <a:lnTo>
                    <a:pt x="7033260" y="1086612"/>
                  </a:lnTo>
                  <a:close/>
                </a:path>
              </a:pathLst>
            </a:custGeom>
            <a:ln w="10668">
              <a:solidFill>
                <a:srgbClr val="AE48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7" name="object 137"/>
          <p:cNvSpPr txBox="1"/>
          <p:nvPr/>
        </p:nvSpPr>
        <p:spPr>
          <a:xfrm>
            <a:off x="1613442" y="2489706"/>
            <a:ext cx="6837680" cy="403860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5080">
              <a:lnSpc>
                <a:spcPts val="1390"/>
              </a:lnSpc>
              <a:spcBef>
                <a:spcPts val="305"/>
              </a:spcBef>
            </a:pPr>
            <a:r>
              <a:rPr sz="1300" spc="10" dirty="0">
                <a:latin typeface="Cambria"/>
                <a:cs typeface="Cambria"/>
              </a:rPr>
              <a:t>Requires</a:t>
            </a:r>
            <a:r>
              <a:rPr sz="1300" spc="100" dirty="0">
                <a:latin typeface="Cambria"/>
                <a:cs typeface="Cambria"/>
              </a:rPr>
              <a:t> </a:t>
            </a:r>
            <a:r>
              <a:rPr sz="1300" spc="10" dirty="0">
                <a:latin typeface="Cambria"/>
                <a:cs typeface="Cambria"/>
              </a:rPr>
              <a:t>firm</a:t>
            </a:r>
            <a:r>
              <a:rPr sz="1300" spc="95" dirty="0">
                <a:latin typeface="Cambria"/>
                <a:cs typeface="Cambria"/>
              </a:rPr>
              <a:t> </a:t>
            </a:r>
            <a:r>
              <a:rPr sz="1300" spc="10" dirty="0">
                <a:latin typeface="Cambria"/>
                <a:cs typeface="Cambria"/>
              </a:rPr>
              <a:t>to</a:t>
            </a:r>
            <a:r>
              <a:rPr sz="1300" spc="110" dirty="0">
                <a:latin typeface="Cambria"/>
                <a:cs typeface="Cambria"/>
              </a:rPr>
              <a:t> </a:t>
            </a:r>
            <a:r>
              <a:rPr sz="1300" spc="10" dirty="0">
                <a:latin typeface="Cambria"/>
                <a:cs typeface="Cambria"/>
              </a:rPr>
              <a:t>establish</a:t>
            </a:r>
            <a:r>
              <a:rPr sz="1300" spc="125" dirty="0">
                <a:latin typeface="Cambria"/>
                <a:cs typeface="Cambria"/>
              </a:rPr>
              <a:t> </a:t>
            </a:r>
            <a:r>
              <a:rPr sz="1300" spc="60" dirty="0">
                <a:latin typeface="Cambria"/>
                <a:cs typeface="Cambria"/>
              </a:rPr>
              <a:t>policies</a:t>
            </a:r>
            <a:r>
              <a:rPr sz="1300" spc="105" dirty="0">
                <a:latin typeface="Cambria"/>
                <a:cs typeface="Cambria"/>
              </a:rPr>
              <a:t> </a:t>
            </a:r>
            <a:r>
              <a:rPr sz="1300" spc="55" dirty="0">
                <a:latin typeface="Cambria"/>
                <a:cs typeface="Cambria"/>
              </a:rPr>
              <a:t>and</a:t>
            </a:r>
            <a:r>
              <a:rPr sz="1300" spc="110" dirty="0">
                <a:latin typeface="Cambria"/>
                <a:cs typeface="Cambria"/>
              </a:rPr>
              <a:t> </a:t>
            </a:r>
            <a:r>
              <a:rPr sz="1300" spc="55" dirty="0">
                <a:latin typeface="Cambria"/>
                <a:cs typeface="Cambria"/>
              </a:rPr>
              <a:t>procedures</a:t>
            </a:r>
            <a:r>
              <a:rPr sz="1300" spc="85" dirty="0">
                <a:latin typeface="Cambria"/>
                <a:cs typeface="Cambria"/>
              </a:rPr>
              <a:t> </a:t>
            </a:r>
            <a:r>
              <a:rPr sz="1300" spc="10" dirty="0">
                <a:latin typeface="Cambria"/>
                <a:cs typeface="Cambria"/>
              </a:rPr>
              <a:t>to</a:t>
            </a:r>
            <a:r>
              <a:rPr sz="1300" spc="110" dirty="0">
                <a:latin typeface="Cambria"/>
                <a:cs typeface="Cambria"/>
              </a:rPr>
              <a:t> </a:t>
            </a:r>
            <a:r>
              <a:rPr sz="1300" spc="70" dirty="0">
                <a:latin typeface="Cambria"/>
                <a:cs typeface="Cambria"/>
              </a:rPr>
              <a:t>enable</a:t>
            </a:r>
            <a:r>
              <a:rPr sz="1300" spc="90" dirty="0">
                <a:latin typeface="Cambria"/>
                <a:cs typeface="Cambria"/>
              </a:rPr>
              <a:t> </a:t>
            </a:r>
            <a:r>
              <a:rPr sz="1300" spc="10" dirty="0">
                <a:latin typeface="Cambria"/>
                <a:cs typeface="Cambria"/>
              </a:rPr>
              <a:t>it</a:t>
            </a:r>
            <a:r>
              <a:rPr sz="1300" spc="110" dirty="0">
                <a:latin typeface="Cambria"/>
                <a:cs typeface="Cambria"/>
              </a:rPr>
              <a:t> </a:t>
            </a:r>
            <a:r>
              <a:rPr sz="1300" spc="10" dirty="0">
                <a:latin typeface="Cambria"/>
                <a:cs typeface="Cambria"/>
              </a:rPr>
              <a:t>to</a:t>
            </a:r>
            <a:r>
              <a:rPr sz="1300" spc="90" dirty="0">
                <a:latin typeface="Cambria"/>
                <a:cs typeface="Cambria"/>
              </a:rPr>
              <a:t> </a:t>
            </a:r>
            <a:r>
              <a:rPr sz="1300" spc="10" dirty="0">
                <a:latin typeface="Cambria"/>
                <a:cs typeface="Cambria"/>
              </a:rPr>
              <a:t>ensure</a:t>
            </a:r>
            <a:r>
              <a:rPr sz="1300" spc="95" dirty="0">
                <a:latin typeface="Cambria"/>
                <a:cs typeface="Cambria"/>
              </a:rPr>
              <a:t> </a:t>
            </a:r>
            <a:r>
              <a:rPr sz="1300" spc="10" dirty="0">
                <a:latin typeface="Cambria"/>
                <a:cs typeface="Cambria"/>
              </a:rPr>
              <a:t>that</a:t>
            </a:r>
            <a:r>
              <a:rPr sz="1300" spc="110" dirty="0">
                <a:latin typeface="Cambria"/>
                <a:cs typeface="Cambria"/>
              </a:rPr>
              <a:t> </a:t>
            </a:r>
            <a:r>
              <a:rPr sz="1300" spc="10" dirty="0">
                <a:latin typeface="Cambria"/>
                <a:cs typeface="Cambria"/>
              </a:rPr>
              <a:t>the</a:t>
            </a:r>
            <a:r>
              <a:rPr sz="1300" spc="110" dirty="0">
                <a:latin typeface="Cambria"/>
                <a:cs typeface="Cambria"/>
              </a:rPr>
              <a:t> </a:t>
            </a:r>
            <a:r>
              <a:rPr sz="1300" spc="10" dirty="0">
                <a:latin typeface="Cambria"/>
                <a:cs typeface="Cambria"/>
              </a:rPr>
              <a:t>firm</a:t>
            </a:r>
            <a:r>
              <a:rPr sz="1300" spc="90" dirty="0">
                <a:latin typeface="Cambria"/>
                <a:cs typeface="Cambria"/>
              </a:rPr>
              <a:t> </a:t>
            </a:r>
            <a:r>
              <a:rPr sz="1300" spc="30" dirty="0">
                <a:latin typeface="Cambria"/>
                <a:cs typeface="Cambria"/>
              </a:rPr>
              <a:t>and </a:t>
            </a:r>
            <a:r>
              <a:rPr sz="1300" dirty="0">
                <a:latin typeface="Cambria"/>
                <a:cs typeface="Cambria"/>
              </a:rPr>
              <a:t>its</a:t>
            </a:r>
            <a:r>
              <a:rPr sz="1300" spc="60" dirty="0">
                <a:latin typeface="Cambria"/>
                <a:cs typeface="Cambria"/>
              </a:rPr>
              <a:t> </a:t>
            </a:r>
            <a:r>
              <a:rPr sz="1300" spc="55" dirty="0">
                <a:latin typeface="Cambria"/>
                <a:cs typeface="Cambria"/>
              </a:rPr>
              <a:t>personnel</a:t>
            </a:r>
            <a:r>
              <a:rPr sz="1300" spc="65" dirty="0">
                <a:latin typeface="Cambria"/>
                <a:cs typeface="Cambria"/>
              </a:rPr>
              <a:t> comply </a:t>
            </a:r>
            <a:r>
              <a:rPr sz="1300" dirty="0">
                <a:latin typeface="Cambria"/>
                <a:cs typeface="Cambria"/>
              </a:rPr>
              <a:t>with</a:t>
            </a:r>
            <a:r>
              <a:rPr sz="1300" spc="40" dirty="0">
                <a:latin typeface="Cambria"/>
                <a:cs typeface="Cambria"/>
              </a:rPr>
              <a:t> </a:t>
            </a:r>
            <a:r>
              <a:rPr sz="1300" spc="45" dirty="0">
                <a:latin typeface="Cambria"/>
                <a:cs typeface="Cambria"/>
              </a:rPr>
              <a:t>ethical</a:t>
            </a:r>
            <a:r>
              <a:rPr sz="1300" spc="65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requirements</a:t>
            </a:r>
            <a:endParaRPr sz="13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3198</Words>
  <Application>Microsoft Office PowerPoint</Application>
  <PresentationFormat>Custom</PresentationFormat>
  <Paragraphs>323</Paragraphs>
  <Slides>35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Aptos</vt:lpstr>
      <vt:lpstr>Arial MT</vt:lpstr>
      <vt:lpstr>Calibri</vt:lpstr>
      <vt:lpstr>Cambria</vt:lpstr>
      <vt:lpstr>Georgia</vt:lpstr>
      <vt:lpstr>Times New Roman</vt:lpstr>
      <vt:lpstr>Wingdings</vt:lpstr>
      <vt:lpstr>Office Theme</vt:lpstr>
      <vt:lpstr>The Institute of Chartered Accountants of India (Set up by an Act of Parliament)</vt:lpstr>
      <vt:lpstr>PowerPoint Presentation</vt:lpstr>
      <vt:lpstr>PowerPoint Presentation</vt:lpstr>
      <vt:lpstr>PowerPoint Presentation</vt:lpstr>
      <vt:lpstr>PURPOSE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Applicability of AQMM v1.0</vt:lpstr>
      <vt:lpstr>Firm Audit Quality Maturity Rating</vt:lpstr>
      <vt:lpstr>Section 1 - Practice Management - Operation</vt:lpstr>
      <vt:lpstr>Section 2 – Human Resource Management</vt:lpstr>
      <vt:lpstr>Section 3 - Practice Management- Strategic/ Functional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Audit Quality &amp; SQC 1</dc:title>
  <dc:creator>Padmashree Crasto</dc:creator>
  <cp:lastModifiedBy>wmec@icai.in</cp:lastModifiedBy>
  <cp:revision>1</cp:revision>
  <dcterms:created xsi:type="dcterms:W3CDTF">2024-05-30T06:34:52Z</dcterms:created>
  <dcterms:modified xsi:type="dcterms:W3CDTF">2024-05-30T06:40:46Z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2024-05-20T00:00:00Z</vt:filetime>
  </property>
  <property fmtid="{D5CDD505-2E9C-101B-9397-08002B2CF9AE}" pid="3" name="LastSaved">
    <vt:filetime>2024-05-30T00:00:00Z</vt:filetime>
  </property>
  <property fmtid="{D5CDD505-2E9C-101B-9397-08002B2CF9AE}" pid="4" name="Producer">
    <vt:lpwstr>Microsoft: Print To PDF</vt:lpwstr>
  </property>
</Properties>
</file>