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65" r:id="rId2"/>
  </p:sldMasterIdLst>
  <p:notesMasterIdLst>
    <p:notesMasterId r:id="rId15"/>
  </p:notesMasterIdLst>
  <p:handoutMasterIdLst>
    <p:handoutMasterId r:id="rId16"/>
  </p:handoutMasterIdLst>
  <p:sldIdLst>
    <p:sldId id="408" r:id="rId3"/>
    <p:sldId id="410" r:id="rId4"/>
    <p:sldId id="435" r:id="rId5"/>
    <p:sldId id="436" r:id="rId6"/>
    <p:sldId id="437" r:id="rId7"/>
    <p:sldId id="434" r:id="rId8"/>
    <p:sldId id="426" r:id="rId9"/>
    <p:sldId id="388" r:id="rId10"/>
    <p:sldId id="430" r:id="rId11"/>
    <p:sldId id="398" r:id="rId12"/>
    <p:sldId id="405" r:id="rId13"/>
    <p:sldId id="42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0066CC"/>
    <a:srgbClr val="003300"/>
    <a:srgbClr val="FF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6F5F7-4D6F-4AA6-A117-A0D14E1CCEF1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9AA1E-CBFD-423F-AAC2-CA61CF4B3D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80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3A9E-908F-45A4-9337-C5BB86B11B74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06C89-C52B-4A13-B56B-F46F78381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7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1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6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FA7A22B-E1E1-4BCB-8C41-85D56518427D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3BF48BE-BD59-4796-A25D-F42F192CCB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EAD4B93-3321-4538-BA86-8974C449F6B4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BEB9906-FBCA-43F6-9F21-1C66FF42CD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67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1930AA4-8C2B-42AD-AF4F-2578958E100D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C77E42C-4C10-46EF-998A-4C667FAF60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8777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96C4D6F-AE88-4FAA-8DFC-8571B9CC1F47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E7F19AA-C3F3-4FDD-9A97-6E300965BB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97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25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6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EA4CA01-966C-4B0E-884D-D39E4992463D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6728650-41F8-4C80-BF35-CAE34CDB56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5826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25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13464B6-B00C-4405-B759-2198C51A4ED6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1269EF0-14BF-465E-BCAA-CF93484571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652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AutoShape 2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396875" y="300038"/>
            <a:ext cx="8350250" cy="59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>
          <a:xfrm>
            <a:off x="396874" y="1123950"/>
            <a:ext cx="8350251" cy="5186363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/>
            </a:lvl1pPr>
            <a:lvl2pPr marL="18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/>
            </a:lvl2pPr>
            <a:lvl3pPr marL="36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/>
            </a:lvl3pPr>
            <a:lvl4pPr marL="54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/>
            </a:lvl4pPr>
            <a:lvl5pPr marL="72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/>
            </a:lvl5pPr>
            <a:lvl6pPr marL="90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108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126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1440000" indent="-180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</a:p>
          <a:p>
            <a:pPr lvl="7"/>
            <a:r>
              <a:rPr lang="en-US" noProof="0" dirty="0" smtClean="0"/>
              <a:t>Eight level</a:t>
            </a:r>
          </a:p>
          <a:p>
            <a:pPr lvl="8"/>
            <a:r>
              <a:rPr lang="en-US" noProof="0" dirty="0" smtClean="0"/>
              <a:t>Ninth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8010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/>
          </p:cNvSpPr>
          <p:nvPr/>
        </p:nvSpPr>
        <p:spPr bwMode="auto">
          <a:xfrm>
            <a:off x="454025" y="5181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i="1" smtClean="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76213" y="187325"/>
            <a:ext cx="8763000" cy="6213475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7"/>
          <p:cNvSpPr>
            <a:spLocks noGrp="1"/>
          </p:cNvSpPr>
          <p:nvPr>
            <p:ph type="title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>
              <a:defRPr lang="en-US" dirty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/>
          </p:nvPr>
        </p:nvSpPr>
        <p:spPr>
          <a:xfrm>
            <a:off x="2133600" y="5133975"/>
            <a:ext cx="6386946" cy="1219200"/>
          </a:xfrm>
        </p:spPr>
        <p:txBody>
          <a:bodyPr tIns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AC4830-A9CD-48FF-8596-18E3023C31D4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37E54B79-0A48-4807-B961-6AF442C28F01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80591"/>
      </p:ext>
    </p:extLst>
  </p:cSld>
  <p:clrMapOvr>
    <a:masterClrMapping/>
  </p:clrMapOvr>
  <p:transition spd="med" advClick="0" advTm="10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/>
          </p:nvPr>
        </p:nvSpPr>
        <p:spPr>
          <a:xfrm>
            <a:off x="914400" y="6019800"/>
            <a:ext cx="7467600" cy="381000"/>
          </a:xfrm>
        </p:spPr>
        <p:txBody>
          <a:bodyPr rIns="9144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6242-A9DC-42F9-9779-D04C332E49DC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6" name="Rectangle 25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8" name="Rectangle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E670AEE-212A-4DA8-86DB-81875AAD844B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83685"/>
      </p:ext>
    </p:extLst>
  </p:cSld>
  <p:clrMapOvr>
    <a:masterClrMapping/>
  </p:clrMapOvr>
  <p:transition spd="med" advClick="0" advTm="10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CD3AF-F823-4B0C-B9B1-5887056E7094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5" name="Rectangle 25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6" name="Rectangle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50EE29F6-2D72-4D29-AC03-6C486B3DDC6A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50033"/>
      </p:ext>
    </p:extLst>
  </p:cSld>
  <p:clrMapOvr>
    <a:masterClrMapping/>
  </p:clrMapOvr>
  <p:transition spd="med" advClick="0" advTm="10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02712891"/>
      </p:ext>
    </p:extLst>
  </p:cSld>
  <p:clrMapOvr>
    <a:masterClrMapping/>
  </p:clrMapOvr>
  <p:transition spd="med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3BE643D-94F7-44E4-8292-A19405BA2923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922F03F-C097-4BAE-B27E-5E24346A8D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371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>
              <a:defRPr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752670" y="5600700"/>
            <a:ext cx="7772400" cy="838200"/>
          </a:xfrm>
        </p:spPr>
        <p:txBody>
          <a:bodyPr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716F-6361-46FD-B065-9C290DD21B9C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9" name="Rectangle 2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0" name="Rectangle 1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EBB08D17-4F9C-49E0-87C8-CA043F51A57C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79950"/>
      </p:ext>
    </p:extLst>
  </p:cSld>
  <p:clrMapOvr>
    <a:masterClrMapping/>
  </p:clrMapOvr>
  <p:transition spd="med" advClick="0" advTm="10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/>
          </p:nvPr>
        </p:nvSpPr>
        <p:spPr>
          <a:xfrm>
            <a:off x="1066800" y="5334000"/>
            <a:ext cx="3429000" cy="1066800"/>
          </a:xfrm>
        </p:spPr>
        <p:txBody>
          <a:bodyPr rIns="9144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/>
          </p:nvPr>
        </p:nvSpPr>
        <p:spPr>
          <a:xfrm>
            <a:off x="4724400" y="5334000"/>
            <a:ext cx="3429000" cy="1066800"/>
          </a:xfrm>
        </p:spPr>
        <p:txBody>
          <a:bodyPr rIns="9144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7619F-C064-4AC8-AA49-8D8384AD1E97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7" name="Rectangle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8" name="Rectangle 1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3E1B4E43-2350-4368-804A-E966A6B5288F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160648"/>
      </p:ext>
    </p:extLst>
  </p:cSld>
  <p:clrMapOvr>
    <a:masterClrMapping/>
  </p:clrMapOvr>
  <p:transition spd="med" advClick="0" advTm="10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/>
          </p:nvPr>
        </p:nvSpPr>
        <p:spPr>
          <a:xfrm>
            <a:off x="457200" y="4857750"/>
            <a:ext cx="4038600" cy="1238250"/>
          </a:xfrm>
        </p:spPr>
        <p:txBody>
          <a:bodyPr rIns="9144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/>
          </p:nvPr>
        </p:nvSpPr>
        <p:spPr>
          <a:xfrm>
            <a:off x="4648200" y="4857750"/>
            <a:ext cx="4038600" cy="1238250"/>
          </a:xfrm>
        </p:spPr>
        <p:txBody>
          <a:bodyPr rIns="9144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85968-EE1C-49AB-98E1-D3E251A3F782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7" name="Rectangle 25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9" name="Rectangle 16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2CDDDF26-A3BF-4E33-B732-9EDF509F1195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41758"/>
      </p:ext>
    </p:extLst>
  </p:cSld>
  <p:clrMapOvr>
    <a:masterClrMapping/>
  </p:clrMapOvr>
  <p:transition spd="med" advClick="0" advTm="10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/>
          </p:nvPr>
        </p:nvSpPr>
        <p:spPr>
          <a:xfrm>
            <a:off x="5141976" y="3352800"/>
            <a:ext cx="3773425" cy="2971800"/>
          </a:xfrm>
        </p:spPr>
        <p:txBody>
          <a:bodyPr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C7B9C-5B5D-4313-8E95-DC6D688597C2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7" name="Rectangle 2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8" name="Rectangle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2584699-4B99-4ECC-AF78-7834C8742654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07891"/>
      </p:ext>
    </p:extLst>
  </p:cSld>
  <p:clrMapOvr>
    <a:masterClrMapping/>
  </p:clrMapOvr>
  <p:transition spd="med" advClick="0" advTm="10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/>
          </p:nvPr>
        </p:nvSpPr>
        <p:spPr>
          <a:xfrm>
            <a:off x="228600" y="4876800"/>
            <a:ext cx="2743200" cy="1447800"/>
          </a:xfrm>
        </p:spPr>
        <p:txBody>
          <a:bodyPr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/>
          </p:nvPr>
        </p:nvSpPr>
        <p:spPr>
          <a:xfrm>
            <a:off x="3200400" y="4876800"/>
            <a:ext cx="2743200" cy="1447800"/>
          </a:xfrm>
        </p:spPr>
        <p:txBody>
          <a:bodyPr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/>
          </p:nvPr>
        </p:nvSpPr>
        <p:spPr>
          <a:xfrm>
            <a:off x="6172200" y="4876800"/>
            <a:ext cx="2743200" cy="1447800"/>
          </a:xfrm>
        </p:spPr>
        <p:txBody>
          <a:bodyPr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CA350-8A25-4E27-8B1A-2E4999825E41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9" name="Rectangle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0" name="Rectangle 1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8340A6DD-EBCD-4A86-AA0A-8F43D8D36CFB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0565"/>
      </p:ext>
    </p:extLst>
  </p:cSld>
  <p:clrMapOvr>
    <a:masterClrMapping/>
  </p:clrMapOvr>
  <p:transition spd="med" advClick="0" advTm="10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457200" y="228600"/>
            <a:ext cx="4023360" cy="3017520"/>
          </a:xfrm>
        </p:spPr>
        <p:txBody>
          <a:bodyPr anchor="b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D0845-A7CE-4B2C-A662-8CE7002C85BB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7" name="Rectangle 2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8" name="Rectangle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D9968F3-B452-4A0A-94D6-BE5488261B14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96620"/>
      </p:ext>
    </p:extLst>
  </p:cSld>
  <p:clrMapOvr>
    <a:masterClrMapping/>
  </p:clrMapOvr>
  <p:transition spd="med" advClick="0" advTm="10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Rectangl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A8DEC-BFB1-45B2-B6A4-071F550B6204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6" name="Rectangle 2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8" name="Rectangle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F9D8238-4A23-4BA8-8D87-99F6A98A6FD7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445677"/>
      </p:ext>
    </p:extLst>
  </p:cSld>
  <p:clrMapOvr>
    <a:masterClrMapping/>
  </p:clrMapOvr>
  <p:transition spd="med" advClick="0" advTm="10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/>
          </p:nvPr>
        </p:nvSpPr>
        <p:spPr>
          <a:xfrm>
            <a:off x="400497" y="1295400"/>
            <a:ext cx="1676400" cy="1905000"/>
          </a:xfrm>
        </p:spPr>
        <p:txBody>
          <a:bodyPr anchor="b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/>
          </p:nvPr>
        </p:nvSpPr>
        <p:spPr>
          <a:xfrm>
            <a:off x="7086600" y="1295400"/>
            <a:ext cx="1676400" cy="1905000"/>
          </a:xfrm>
        </p:spPr>
        <p:txBody>
          <a:bodyPr anchor="b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/>
          </p:nvPr>
        </p:nvSpPr>
        <p:spPr>
          <a:xfrm>
            <a:off x="400497" y="3352800"/>
            <a:ext cx="1676400" cy="1905000"/>
          </a:xfrm>
        </p:spPr>
        <p:txBody>
          <a:bodyPr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/>
          </p:nvPr>
        </p:nvSpPr>
        <p:spPr>
          <a:xfrm>
            <a:off x="7086600" y="3352800"/>
            <a:ext cx="1676400" cy="1905000"/>
          </a:xfrm>
        </p:spPr>
        <p:txBody>
          <a:bodyPr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3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3153F-93AF-46EB-AC67-CD2FA723734D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12" name="Rectangle 25"/>
          <p:cNvSpPr>
            <a:spLocks noGrp="1"/>
          </p:cNvSpPr>
          <p:nvPr>
            <p:ph type="ftr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5" name="Rectangle 16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/>
            </a:lvl1pPr>
          </a:lstStyle>
          <a:p>
            <a:fld id="{27D48DCB-611A-4416-A0B7-399176D8B3AD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172666"/>
      </p:ext>
    </p:extLst>
  </p:cSld>
  <p:clrMapOvr>
    <a:masterClrMapping/>
  </p:clrMapOvr>
  <p:transition spd="med" advClick="0" advTm="10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/>
          </p:nvPr>
        </p:nvSpPr>
        <p:spPr>
          <a:xfrm>
            <a:off x="926821" y="6172200"/>
            <a:ext cx="3657600" cy="304800"/>
          </a:xfrm>
        </p:spPr>
        <p:txBody>
          <a:bodyPr lIns="9144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/>
          </p:nvPr>
        </p:nvSpPr>
        <p:spPr>
          <a:xfrm>
            <a:off x="926821" y="152400"/>
            <a:ext cx="3657600" cy="304800"/>
          </a:xfrm>
        </p:spPr>
        <p:txBody>
          <a:bodyPr lIns="9144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/>
          </p:nvPr>
        </p:nvSpPr>
        <p:spPr>
          <a:xfrm>
            <a:off x="4660621" y="6172200"/>
            <a:ext cx="3657600" cy="304800"/>
          </a:xfrm>
        </p:spPr>
        <p:txBody>
          <a:bodyPr lIns="9144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/>
          </p:nvPr>
        </p:nvSpPr>
        <p:spPr>
          <a:xfrm>
            <a:off x="4660621" y="152400"/>
            <a:ext cx="3657600" cy="304800"/>
          </a:xfrm>
        </p:spPr>
        <p:txBody>
          <a:bodyPr lIns="9144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15892-D419-42BB-AFB2-99FF23072E41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11" name="Rectangle 25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2" name="Rectangle 1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fld id="{29C38389-3A03-4D79-BCA7-CBE9A74FD954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5593"/>
      </p:ext>
    </p:extLst>
  </p:cSld>
  <p:clrMapOvr>
    <a:masterClrMapping/>
  </p:clrMapOvr>
  <p:transition spd="med" advClick="0" advTm="10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/>
          </p:nvPr>
        </p:nvSpPr>
        <p:spPr>
          <a:xfrm>
            <a:off x="152400" y="4495800"/>
            <a:ext cx="8763000" cy="1905000"/>
          </a:xfrm>
        </p:spPr>
        <p:txBody>
          <a:bodyPr/>
          <a:lstStyle>
            <a:lvl1pPr marL="0" marR="0" indent="0" algn="l">
              <a:buFontTx/>
              <a:buNone/>
              <a:defRPr sz="2400" baseline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3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B764F-5176-4EBF-AB04-A09C897F913A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9" name="Rectangle 25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0" name="Rectangle 16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/>
            </a:lvl1pPr>
          </a:lstStyle>
          <a:p>
            <a:fld id="{1C07C322-A0A5-4072-A255-B5EA66E0F3F2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003700"/>
      </p:ext>
    </p:extLst>
  </p:cSld>
  <p:clrMapOvr>
    <a:masterClrMapping/>
  </p:clrMapOvr>
  <p:transition spd="med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24663D9-0DA1-48BB-A21F-308C6C67AEE0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034730B-45ED-4A9B-A43D-8122FC8D9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7062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3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D7580-3F38-4635-B003-E58687AF5163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8" name="Rectangle 25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9" name="Rectangle 16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fld id="{9269584A-2054-4DAB-9840-D2DC13FFF9C3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70051"/>
      </p:ext>
    </p:extLst>
  </p:cSld>
  <p:clrMapOvr>
    <a:masterClrMapping/>
  </p:clrMapOvr>
  <p:transition spd="med" advClick="0" advTm="10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3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3689-B785-40B6-91A1-8A000DFEB6A0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8" name="Rectangle 25"/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0" name="Rectangle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fld id="{B93F27C9-02FC-497F-B3BE-B06343E9FAF0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642754"/>
      </p:ext>
    </p:extLst>
  </p:cSld>
  <p:clrMapOvr>
    <a:masterClrMapping/>
  </p:clrMapOvr>
  <p:transition spd="med" advClick="0" advTm="10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3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79C1-E80B-46D6-9B8D-0FF0911069E3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8" name="Rectangle 25"/>
          <p:cNvSpPr>
            <a:spLocks noGrp="1"/>
          </p:cNvSpPr>
          <p:nvPr>
            <p:ph type="ftr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9" name="Rectangle 16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/>
            </a:lvl1pPr>
          </a:lstStyle>
          <a:p>
            <a:fld id="{CA605344-3B96-45DA-8D1D-DD09F4948C9F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466760"/>
      </p:ext>
    </p:extLst>
  </p:cSld>
  <p:clrMapOvr>
    <a:masterClrMapping/>
  </p:clrMapOvr>
  <p:transition spd="med" advClick="0" advTm="10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8031F-5FC2-450B-A91F-EC0157155374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6" name="Rectangle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8" name="Rectangle 1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20D92B8B-7564-4EE7-98D7-990D491070F6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07718"/>
      </p:ext>
    </p:extLst>
  </p:cSld>
  <p:clrMapOvr>
    <a:masterClrMapping/>
  </p:clrMapOvr>
  <p:transition spd="med" advClick="0" advTm="10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F926C-A7D6-4973-B9F7-62D47E98CD8A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10" name="Rectangle 2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11" name="Rectangle 1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6110121F-4935-4CD2-9BA4-C9272A726F1F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297958"/>
      </p:ext>
    </p:extLst>
  </p:cSld>
  <p:clrMapOvr>
    <a:masterClrMapping/>
  </p:clrMapOvr>
  <p:transition spd="med" advClick="0" advTm="10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E846-A365-4A97-821B-42EF307CF845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6" name="Rectangle 25"/>
          <p:cNvSpPr>
            <a:spLocks noGrp="1"/>
          </p:cNvSpPr>
          <p:nvPr>
            <p:ph type="ftr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7" name="Rectangle 16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/>
            </a:lvl1pPr>
          </a:lstStyle>
          <a:p>
            <a:fld id="{EF1FBFAD-2288-4DB4-94EF-5C834B5F102B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2514"/>
      </p:ext>
    </p:extLst>
  </p:cSld>
  <p:clrMapOvr>
    <a:masterClrMapping/>
  </p:clrMapOvr>
  <p:transition spd="med" advClick="0" advTm="10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4BF8B-741B-4021-9085-622D75E36B2E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5" name="Rectangle 2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6" name="Rectangl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CC77C-0979-4AE8-A001-5E8180DB6BF4}" type="slidenum">
              <a:rPr lang="en-US">
                <a:solidFill>
                  <a:srgbClr val="D4D2D0"/>
                </a:solidFill>
              </a:rPr>
              <a:pPr/>
              <a:t>‹#›</a:t>
            </a:fld>
            <a:endParaRPr lang="en-US">
              <a:solidFill>
                <a:srgbClr val="D4D2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105314"/>
      </p:ext>
    </p:extLst>
  </p:cSld>
  <p:clrMapOvr>
    <a:masterClrMapping/>
  </p:clrMapOvr>
  <p:transition spd="med" advClick="0" advTm="10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831000"/>
      </p:ext>
    </p:extLst>
  </p:cSld>
  <p:clrMapOvr>
    <a:masterClrMapping/>
  </p:clrMapOvr>
  <p:transition spd="med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1441245-6AE2-414B-8105-9B14F8EB7260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080519A-D99C-4A3A-8A3D-70C8B9336D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10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D4488E9-00DB-480F-B8F9-91F0C185D925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7BFBE0F-87FD-47AC-B46F-77BA62B145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92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2B69B30-48E7-4ED1-8265-6743C7117406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0479CDD-4B19-4E18-B502-F0045870DF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70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C05D26C-DBB5-4C62-9522-6C7E9654938D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2970D12-0D5C-4E67-887D-8A97F85D98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720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24A7775-F790-4273-9BC7-0990972A670C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4985E50-9727-4B08-9434-6205DDA95D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47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19A3846-8898-4E18-8B4A-E8DC44BEBCCA}" type="datetimeFigureOut">
              <a:rPr 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964FB3E-5B93-4A12-94E6-4052D974FF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778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+mj-lt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F7BE06-5E18-4C65-ABF2-ECF3E274DC9E}" type="datetimeFigureOut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5/24/2023</a:t>
            </a:fld>
            <a:endParaRPr lang="en-US" alt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Garamond" pitchFamily="18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12F240-BC1F-4B17-A7ED-66D31C99E5FC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  <p:sp>
        <p:nvSpPr>
          <p:cNvPr id="1331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3320" name="Line 8"/>
          <p:cNvSpPr>
            <a:spLocks noChangeShapeType="1"/>
          </p:cNvSpPr>
          <p:nvPr userDrawn="1"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Trebuchet MS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49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788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027" name="Rectangle 5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altLang="zh-CN" smtClean="0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55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A12860C-BD50-4709-BADC-04CF1D6D2D24}" type="datetimeFigureOut">
              <a:rPr lang="en-US">
                <a:solidFill>
                  <a:srgbClr val="D4D2D0"/>
                </a:solidFill>
              </a:rPr>
              <a:pPr>
                <a:defRPr/>
              </a:pPr>
              <a:t>5/24/2023</a:t>
            </a:fld>
            <a:endParaRPr lang="en-US" dirty="0">
              <a:solidFill>
                <a:srgbClr val="D4D2D0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13" y="6557963"/>
            <a:ext cx="4648200" cy="247650"/>
          </a:xfrm>
          <a:prstGeom prst="rect">
            <a:avLst/>
          </a:prstGeom>
        </p:spPr>
        <p:txBody>
          <a:bodyPr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D4D2D0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550"/>
            <a:ext cx="9144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  <a:latin typeface="Century Schoolbook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B66CD3-B33D-44BF-84C6-F684835FAE26}" type="slidenum">
              <a:rPr lang="en-US" smtClean="0">
                <a:solidFill>
                  <a:srgbClr val="D4D2D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D4D2D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3219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  <p:sldLayoutId id="2147483786" r:id="rId21"/>
    <p:sldLayoutId id="2147483787" r:id="rId22"/>
  </p:sldLayoutIdLst>
  <p:transition spd="med" advClick="0" advTm="10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cap="all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Schoolbook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:\Indirect tax clients\Formats\KPMG Images\91571955,43C47F6ECD04669FB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eform 12"/>
          <p:cNvSpPr>
            <a:spLocks noChangeAspect="1"/>
          </p:cNvSpPr>
          <p:nvPr/>
        </p:nvSpPr>
        <p:spPr bwMode="gray">
          <a:xfrm>
            <a:off x="0" y="0"/>
            <a:ext cx="4953000" cy="5943600"/>
          </a:xfrm>
          <a:custGeom>
            <a:avLst/>
            <a:gdLst/>
            <a:ahLst/>
            <a:cxnLst>
              <a:cxn ang="0">
                <a:pos x="24671" y="0"/>
              </a:cxn>
              <a:cxn ang="0">
                <a:pos x="0" y="0"/>
              </a:cxn>
              <a:cxn ang="0">
                <a:pos x="0" y="27539"/>
              </a:cxn>
              <a:cxn ang="0">
                <a:pos x="16529" y="27539"/>
              </a:cxn>
              <a:cxn ang="0">
                <a:pos x="24671" y="0"/>
              </a:cxn>
            </a:cxnLst>
            <a:rect l="0" t="0" r="r" b="b"/>
            <a:pathLst>
              <a:path w="24671" h="27539">
                <a:moveTo>
                  <a:pt x="24671" y="0"/>
                </a:moveTo>
                <a:lnTo>
                  <a:pt x="0" y="0"/>
                </a:lnTo>
                <a:lnTo>
                  <a:pt x="0" y="27539"/>
                </a:lnTo>
                <a:lnTo>
                  <a:pt x="16529" y="27539"/>
                </a:lnTo>
                <a:lnTo>
                  <a:pt x="24671" y="0"/>
                </a:lnTo>
                <a:close/>
              </a:path>
            </a:pathLst>
          </a:custGeom>
          <a:gradFill flip="none" rotWithShape="1">
            <a:gsLst>
              <a:gs pos="0">
                <a:srgbClr val="00257A">
                  <a:alpha val="90000"/>
                </a:srgbClr>
              </a:gs>
              <a:gs pos="35000">
                <a:srgbClr val="00338D">
                  <a:alpha val="90000"/>
                </a:srgbClr>
              </a:gs>
              <a:gs pos="100000">
                <a:srgbClr val="009FDA">
                  <a:alpha val="90000"/>
                </a:srgbClr>
              </a:gs>
            </a:gsLst>
            <a:lin ang="0" scaled="1"/>
            <a:tileRect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381000"/>
            <a:ext cx="4343400" cy="5257800"/>
          </a:xfrm>
          <a:prstGeom prst="rect">
            <a:avLst/>
          </a:prstGeom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endParaRPr lang="en-US" sz="2000" b="1" i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defRPr/>
            </a:pPr>
            <a:endParaRPr lang="en-US" sz="2000" b="1" i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defRPr/>
            </a:pPr>
            <a:endParaRPr lang="en-US" sz="2000" b="1" i="1" dirty="0" smtClean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sz="2000" b="1" i="1" dirty="0" smtClean="0">
                <a:solidFill>
                  <a:schemeClr val="bg1"/>
                </a:solidFill>
              </a:rPr>
              <a:t>Women CA’s Practice </a:t>
            </a:r>
            <a:r>
              <a:rPr lang="en-US" sz="32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“Management Skills and Benefits”</a:t>
            </a:r>
            <a:endParaRPr lang="en-US" sz="36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sz="20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sz="28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sz="28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WMEC of the ICAI </a:t>
            </a:r>
          </a:p>
          <a:p>
            <a:pPr lvl="0">
              <a:spcBef>
                <a:spcPct val="0"/>
              </a:spcBef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Virtual CPE Meeting</a:t>
            </a:r>
          </a:p>
          <a:p>
            <a:pPr lvl="0">
              <a:spcBef>
                <a:spcPct val="0"/>
              </a:spcBef>
              <a:defRPr/>
            </a:pPr>
            <a:endParaRPr lang="en-US" sz="20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sz="20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CA.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Petchi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Kannan</a:t>
            </a:r>
            <a:endParaRPr lang="en-US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Chennai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TULSI PLANT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1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rgbClr val="0070C0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Natures Free Gift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11430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06498" name="Picture 2" descr="Albero verde a forma di polmoni umani. Immagine concettua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3400" y="1143000"/>
            <a:ext cx="5715000" cy="5905501"/>
          </a:xfrm>
          <a:prstGeom prst="rect">
            <a:avLst/>
          </a:prstGeom>
          <a:noFill/>
        </p:spPr>
      </p:pic>
      <p:pic>
        <p:nvPicPr>
          <p:cNvPr id="106500" name="Picture 4" descr="Breath Nature Stock Photos, Images &amp; Photography | Shuttersto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143000"/>
            <a:ext cx="5105400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838200"/>
          </a:xfrm>
          <a:prstGeom prst="rect">
            <a:avLst/>
          </a:prstGeom>
          <a:solidFill>
            <a:srgbClr val="0070C0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n-IN" sz="3200" b="1" dirty="0" smtClean="0">
                <a:solidFill>
                  <a:schemeClr val="bg1"/>
                </a:solidFill>
                <a:latin typeface="+mj-lt"/>
              </a:rPr>
              <a:t>O2 Factory for the Generation Next !!</a:t>
            </a:r>
            <a:endParaRPr lang="en-US"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762000"/>
            <a:ext cx="10058400" cy="663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996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N" sz="4000" b="1" dirty="0" smtClean="0">
                <a:solidFill>
                  <a:srgbClr val="0070C0"/>
                </a:solidFill>
              </a:rPr>
              <a:t>Present Position </a:t>
            </a:r>
            <a:endParaRPr lang="en-US" sz="4000" b="1" dirty="0" smtClean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153400" cy="5029200"/>
          </a:xfrm>
        </p:spPr>
        <p:txBody>
          <a:bodyPr/>
          <a:lstStyle/>
          <a:p>
            <a:pPr>
              <a:defRPr/>
            </a:pPr>
            <a:r>
              <a:rPr lang="en-IN" sz="2800" dirty="0" smtClean="0">
                <a:solidFill>
                  <a:srgbClr val="0070C0"/>
                </a:solidFill>
              </a:rPr>
              <a:t>Gender Equality </a:t>
            </a:r>
          </a:p>
          <a:p>
            <a:pPr>
              <a:defRPr/>
            </a:pPr>
            <a:endParaRPr lang="en-IN" sz="28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IN" sz="2800" dirty="0" smtClean="0">
                <a:solidFill>
                  <a:srgbClr val="0070C0"/>
                </a:solidFill>
              </a:rPr>
              <a:t>Women in Arm Forces</a:t>
            </a:r>
          </a:p>
          <a:p>
            <a:pPr>
              <a:defRPr/>
            </a:pPr>
            <a:endParaRPr lang="en-IN" sz="28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IN" sz="2800" dirty="0" smtClean="0">
                <a:solidFill>
                  <a:srgbClr val="0070C0"/>
                </a:solidFill>
              </a:rPr>
              <a:t>Women CAs in the year 2000 (8%), 2012 (20%) and in 2020 (25%) </a:t>
            </a:r>
            <a:endParaRPr lang="en-US" sz="2800" dirty="0" smtClean="0">
              <a:solidFill>
                <a:srgbClr val="0070C0"/>
              </a:solidFill>
            </a:endParaRPr>
          </a:p>
          <a:p>
            <a:pPr>
              <a:defRPr/>
            </a:pPr>
            <a:endParaRPr lang="en-IN" sz="28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IN" sz="2800" dirty="0" smtClean="0">
                <a:solidFill>
                  <a:srgbClr val="0070C0"/>
                </a:solidFill>
              </a:rPr>
              <a:t>ICAI is having more commitment to develop Women CAs empowerment   </a:t>
            </a:r>
          </a:p>
          <a:p>
            <a:pPr>
              <a:buNone/>
              <a:defRPr/>
            </a:pPr>
            <a:r>
              <a:rPr lang="en-US" b="1" dirty="0" smtClean="0">
                <a:solidFill>
                  <a:srgbClr val="0070C0"/>
                </a:solidFill>
              </a:rPr>
              <a:t>    </a:t>
            </a:r>
            <a:endParaRPr lang="en-US" sz="2000" b="1" i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petchi\Desktop\delhi speech\images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petchi\Desktop\delhi speech\images (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371600" y="1600200"/>
            <a:ext cx="67818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400" dirty="0" smtClean="0">
                <a:solidFill>
                  <a:srgbClr val="0070C0"/>
                </a:solidFill>
              </a:rPr>
              <a:t>Don’t wait for extra-ordinary opportunities seize common occasions and make them great.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inche0702\Tax Team\Images\105632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659398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03169" y="27432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776"/>
                </a:solidFill>
                <a:latin typeface="+mj-lt"/>
              </a:rPr>
              <a:t>Create Awareness</a:t>
            </a:r>
            <a:endParaRPr lang="en-US" dirty="0">
              <a:solidFill>
                <a:srgbClr val="002776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0569" y="2743200"/>
            <a:ext cx="170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776"/>
                </a:solidFill>
                <a:latin typeface="+mj-lt"/>
              </a:rPr>
              <a:t>Plant trees</a:t>
            </a:r>
            <a:endParaRPr lang="en-US" b="1" dirty="0">
              <a:solidFill>
                <a:srgbClr val="002776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89369" y="2819400"/>
            <a:ext cx="170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776"/>
                </a:solidFill>
                <a:latin typeface="+mj-lt"/>
              </a:rPr>
              <a:t>Save Nature</a:t>
            </a:r>
            <a:endParaRPr lang="en-US" b="1" dirty="0">
              <a:solidFill>
                <a:srgbClr val="002776"/>
              </a:solidFill>
              <a:latin typeface="+mj-l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rgbClr val="0070C0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Awake.. Awake... T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 Save World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76400"/>
            <a:ext cx="304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431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6875" y="152400"/>
            <a:ext cx="8350250" cy="595311"/>
          </a:xfrm>
        </p:spPr>
        <p:txBody>
          <a:bodyPr/>
          <a:lstStyle/>
          <a:p>
            <a:r>
              <a:rPr lang="en-IN" sz="4000" b="1" dirty="0" err="1" smtClean="0"/>
              <a:t>Banayan</a:t>
            </a:r>
            <a:r>
              <a:rPr lang="en-IN" sz="4000" b="1" dirty="0" smtClean="0"/>
              <a:t> Tree               Bamboo Tree</a:t>
            </a:r>
            <a:endParaRPr lang="en-US" sz="4000" b="1" dirty="0"/>
          </a:p>
        </p:txBody>
      </p:sp>
      <p:pic>
        <p:nvPicPr>
          <p:cNvPr id="1054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572452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9675" y="914400"/>
            <a:ext cx="412432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j__2KkREGFQTQb6CbJZ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_5IMXjF06dil1QeRDheg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8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Jc. Vinodh Introduction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2883</TotalTime>
  <Words>101</Words>
  <Application>Microsoft Office PowerPoint</Application>
  <PresentationFormat>On-screen Show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18_Edge</vt:lpstr>
      <vt:lpstr>4_Jc. Vinodh Introduction</vt:lpstr>
      <vt:lpstr>think-cell Slide</vt:lpstr>
      <vt:lpstr>PowerPoint Presentation</vt:lpstr>
      <vt:lpstr>Present Position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Banayan Tree               Bamboo Tree</vt:lpstr>
      <vt:lpstr>TULSI PLANT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</dc:creator>
  <cp:lastModifiedBy>HP</cp:lastModifiedBy>
  <cp:revision>249</cp:revision>
  <dcterms:created xsi:type="dcterms:W3CDTF">2006-08-16T00:00:00Z</dcterms:created>
  <dcterms:modified xsi:type="dcterms:W3CDTF">2023-05-24T11:30:19Z</dcterms:modified>
</cp:coreProperties>
</file>